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1" r:id="rId5"/>
    <p:sldId id="288" r:id="rId6"/>
    <p:sldId id="285" r:id="rId7"/>
    <p:sldId id="352" r:id="rId8"/>
    <p:sldId id="263" r:id="rId9"/>
    <p:sldId id="304" r:id="rId10"/>
    <p:sldId id="283" r:id="rId11"/>
    <p:sldId id="287" r:id="rId12"/>
    <p:sldId id="289" r:id="rId13"/>
    <p:sldId id="318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old" panose="02000000000000000000" pitchFamily="2" charset="0"/>
      <p:bold r:id="rId25"/>
      <p:italic r:id="rId26"/>
      <p:boldItalic r:id="rId27"/>
    </p:embeddedFont>
    <p:embeddedFont>
      <p:font typeface="Roboto Regular" panose="020B0604020202020204" charset="0"/>
      <p:regular r:id="rId28"/>
      <p:bold r:id="rId29"/>
      <p:italic r:id="rId30"/>
      <p:bold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CE91E-EC48-DDA9-00CB-FF571921BD09}" name="POSITANO Filippo" initials="PF" userId="S::filippo.positano@efsa.europa.eu::1ed21f2b-48d7-4500-b51b-b2679e417b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4DB"/>
          </a:solidFill>
        </a:fill>
      </a:tcStyle>
    </a:wholeTbl>
    <a:band2H>
      <a:tcTxStyle/>
      <a:tcStyle>
        <a:tcBdr/>
        <a:fill>
          <a:solidFill>
            <a:srgbClr val="E7F2EE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8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4CF"/>
          </a:solidFill>
        </a:fill>
      </a:tcStyle>
    </a:wholeTbl>
    <a:band2H>
      <a:tcTxStyle/>
      <a:tcStyle>
        <a:tcBdr/>
        <a:fill>
          <a:solidFill>
            <a:srgbClr val="F6F2E8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1" autoAdjust="0"/>
    <p:restoredTop sz="96327"/>
  </p:normalViewPr>
  <p:slideViewPr>
    <p:cSldViewPr snapToGrid="0">
      <p:cViewPr varScale="1">
        <p:scale>
          <a:sx n="81" d="100"/>
          <a:sy n="81" d="100"/>
        </p:scale>
        <p:origin x="3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16471-5624-4C41-A0E6-F80424A91C6E}" type="doc">
      <dgm:prSet loTypeId="urn:microsoft.com/office/officeart/2005/8/layout/vList2" loCatId="list" qsTypeId="urn:microsoft.com/office/officeart/2005/8/quickstyle/3d3" qsCatId="3D" csTypeId="urn:microsoft.com/office/officeart/2005/8/colors/accent1_1" csCatId="accent1"/>
      <dgm:spPr/>
      <dgm:t>
        <a:bodyPr/>
        <a:lstStyle/>
        <a:p>
          <a:endParaRPr lang="en-GB"/>
        </a:p>
      </dgm:t>
    </dgm:pt>
    <dgm:pt modelId="{FBEBD781-C505-0A44-A48C-D6DEB805A53D}" type="pres">
      <dgm:prSet presAssocID="{C3C16471-5624-4C41-A0E6-F80424A91C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C4542F3-4F73-4E48-9EEA-943BE6CCED4B}" type="presOf" srcId="{C3C16471-5624-4C41-A0E6-F80424A91C6E}" destId="{FBEBD781-C505-0A44-A48C-D6DEB805A5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380B0-7DBE-3C4A-B527-6AB348AB9AF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819F6C0B-F9E1-BF4B-91DF-7BF2D407DA44}">
      <dgm:prSet/>
      <dgm:spPr>
        <a:solidFill>
          <a:schemeClr val="lt1">
            <a:hueOff val="0"/>
            <a:satOff val="0"/>
            <a:lumOff val="0"/>
            <a:alpha val="84836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Adopting EFSA’s scientific opinions and guidance documents</a:t>
          </a:r>
          <a:endParaRPr lang="en-IT" dirty="0"/>
        </a:p>
      </dgm:t>
    </dgm:pt>
    <dgm:pt modelId="{E3F26020-4D9B-704C-9E48-6019618AF38A}" type="parTrans" cxnId="{6868B3D3-8E60-BB4B-86D5-D0C8A907A0A3}">
      <dgm:prSet/>
      <dgm:spPr/>
      <dgm:t>
        <a:bodyPr/>
        <a:lstStyle/>
        <a:p>
          <a:endParaRPr lang="en-GB"/>
        </a:p>
      </dgm:t>
    </dgm:pt>
    <dgm:pt modelId="{D6929104-A774-0D4C-B782-2212F7AB5531}" type="sibTrans" cxnId="{6868B3D3-8E60-BB4B-86D5-D0C8A907A0A3}">
      <dgm:prSet/>
      <dgm:spPr/>
      <dgm:t>
        <a:bodyPr/>
        <a:lstStyle/>
        <a:p>
          <a:endParaRPr lang="en-GB"/>
        </a:p>
      </dgm:t>
    </dgm:pt>
    <dgm:pt modelId="{8CDE9542-9402-4D49-A495-4D9EC498D3B3}">
      <dgm:prSet/>
      <dgm:spPr>
        <a:solidFill>
          <a:schemeClr val="lt1">
            <a:hueOff val="0"/>
            <a:satOff val="0"/>
            <a:lumOff val="0"/>
            <a:alpha val="84823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Ensure the consistency of EFSA’s scientific assessments</a:t>
          </a:r>
          <a:endParaRPr lang="en-IT" dirty="0"/>
        </a:p>
      </dgm:t>
    </dgm:pt>
    <dgm:pt modelId="{F90FE4D3-6463-AC4F-BD9A-1282B12B1B16}" type="parTrans" cxnId="{CCD77123-22D5-434F-B0B9-F729BE642862}">
      <dgm:prSet/>
      <dgm:spPr/>
      <dgm:t>
        <a:bodyPr/>
        <a:lstStyle/>
        <a:p>
          <a:endParaRPr lang="en-GB"/>
        </a:p>
      </dgm:t>
    </dgm:pt>
    <dgm:pt modelId="{C3A9EC00-ADED-534D-A39D-480EC3A2C83B}" type="sibTrans" cxnId="{CCD77123-22D5-434F-B0B9-F729BE642862}">
      <dgm:prSet/>
      <dgm:spPr/>
      <dgm:t>
        <a:bodyPr/>
        <a:lstStyle/>
        <a:p>
          <a:endParaRPr lang="en-GB"/>
        </a:p>
      </dgm:t>
    </dgm:pt>
    <dgm:pt modelId="{BDC6CF4A-ADD3-AB45-BBE3-94C440A9048F}">
      <dgm:prSet/>
      <dgm:spPr>
        <a:solidFill>
          <a:schemeClr val="lt1">
            <a:hueOff val="0"/>
            <a:satOff val="0"/>
            <a:lumOff val="0"/>
            <a:alpha val="85167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Ensure adherence to specific EU legislation and EFSA guidance documents</a:t>
          </a:r>
          <a:endParaRPr lang="en-IT" dirty="0"/>
        </a:p>
      </dgm:t>
    </dgm:pt>
    <dgm:pt modelId="{B4116CC8-458D-594C-801F-E45ACC151B74}" type="parTrans" cxnId="{54BEF7FC-EC97-894E-B874-93DC33A01F52}">
      <dgm:prSet/>
      <dgm:spPr/>
      <dgm:t>
        <a:bodyPr/>
        <a:lstStyle/>
        <a:p>
          <a:endParaRPr lang="en-GB"/>
        </a:p>
      </dgm:t>
    </dgm:pt>
    <dgm:pt modelId="{E5D561A5-3954-A448-B03D-A4AC7FD450A1}" type="sibTrans" cxnId="{54BEF7FC-EC97-894E-B874-93DC33A01F52}">
      <dgm:prSet/>
      <dgm:spPr/>
      <dgm:t>
        <a:bodyPr/>
        <a:lstStyle/>
        <a:p>
          <a:endParaRPr lang="en-GB"/>
        </a:p>
      </dgm:t>
    </dgm:pt>
    <dgm:pt modelId="{11A4A14F-4E96-0C41-B0C3-BEB5D779EDE6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Contribute to the </a:t>
          </a:r>
          <a:r>
            <a:rPr lang="en-IE" b="0" i="0" baseline="0" noProof="0" dirty="0"/>
            <a:t>harmonisation</a:t>
          </a:r>
          <a:r>
            <a:rPr lang="en-US" b="0" i="0" baseline="0" dirty="0"/>
            <a:t> of scientific assessments within the EU and Member States </a:t>
          </a:r>
          <a:r>
            <a:rPr lang="en-IE" b="0" i="0" baseline="0" noProof="0" dirty="0"/>
            <a:t>organisations</a:t>
          </a:r>
          <a:endParaRPr lang="en-IE" noProof="0" dirty="0"/>
        </a:p>
      </dgm:t>
    </dgm:pt>
    <dgm:pt modelId="{C7141D2A-9403-EB43-B219-FAB818667EBA}" type="parTrans" cxnId="{F056ED73-D8FD-844B-9574-7462AA003D56}">
      <dgm:prSet/>
      <dgm:spPr/>
      <dgm:t>
        <a:bodyPr/>
        <a:lstStyle/>
        <a:p>
          <a:endParaRPr lang="en-GB"/>
        </a:p>
      </dgm:t>
    </dgm:pt>
    <dgm:pt modelId="{8416371C-419D-3A41-89FA-A1AB3BEB8916}" type="sibTrans" cxnId="{F056ED73-D8FD-844B-9574-7462AA003D56}">
      <dgm:prSet/>
      <dgm:spPr/>
      <dgm:t>
        <a:bodyPr/>
        <a:lstStyle/>
        <a:p>
          <a:endParaRPr lang="en-GB"/>
        </a:p>
      </dgm:t>
    </dgm:pt>
    <dgm:pt modelId="{AF2BA018-543F-6743-BBEE-D061C10CE764}" type="pres">
      <dgm:prSet presAssocID="{F9E380B0-7DBE-3C4A-B527-6AB348AB9AF7}" presName="diagram" presStyleCnt="0">
        <dgm:presLayoutVars>
          <dgm:dir/>
          <dgm:resizeHandles val="exact"/>
        </dgm:presLayoutVars>
      </dgm:prSet>
      <dgm:spPr/>
    </dgm:pt>
    <dgm:pt modelId="{2E3AC465-3039-D342-88F9-5FE826E13641}" type="pres">
      <dgm:prSet presAssocID="{819F6C0B-F9E1-BF4B-91DF-7BF2D407DA44}" presName="node" presStyleLbl="node1" presStyleIdx="0" presStyleCnt="4">
        <dgm:presLayoutVars>
          <dgm:bulletEnabled val="1"/>
        </dgm:presLayoutVars>
      </dgm:prSet>
      <dgm:spPr/>
    </dgm:pt>
    <dgm:pt modelId="{68262420-25CE-0745-BD4B-DE34B8C1B7BF}" type="pres">
      <dgm:prSet presAssocID="{D6929104-A774-0D4C-B782-2212F7AB5531}" presName="sibTrans" presStyleCnt="0"/>
      <dgm:spPr/>
    </dgm:pt>
    <dgm:pt modelId="{F9496B0A-585C-3546-80E0-C2FA66C3FE4B}" type="pres">
      <dgm:prSet presAssocID="{8CDE9542-9402-4D49-A495-4D9EC498D3B3}" presName="node" presStyleLbl="node1" presStyleIdx="1" presStyleCnt="4">
        <dgm:presLayoutVars>
          <dgm:bulletEnabled val="1"/>
        </dgm:presLayoutVars>
      </dgm:prSet>
      <dgm:spPr/>
    </dgm:pt>
    <dgm:pt modelId="{BC9EF888-05E1-154B-BF24-BE0EEF905222}" type="pres">
      <dgm:prSet presAssocID="{C3A9EC00-ADED-534D-A39D-480EC3A2C83B}" presName="sibTrans" presStyleCnt="0"/>
      <dgm:spPr/>
    </dgm:pt>
    <dgm:pt modelId="{01AB6D8C-5AA0-5C45-8E76-70F84FF63268}" type="pres">
      <dgm:prSet presAssocID="{BDC6CF4A-ADD3-AB45-BBE3-94C440A9048F}" presName="node" presStyleLbl="node1" presStyleIdx="2" presStyleCnt="4">
        <dgm:presLayoutVars>
          <dgm:bulletEnabled val="1"/>
        </dgm:presLayoutVars>
      </dgm:prSet>
      <dgm:spPr/>
    </dgm:pt>
    <dgm:pt modelId="{5418B91E-182F-D448-AB67-153546BC5A2D}" type="pres">
      <dgm:prSet presAssocID="{E5D561A5-3954-A448-B03D-A4AC7FD450A1}" presName="sibTrans" presStyleCnt="0"/>
      <dgm:spPr/>
    </dgm:pt>
    <dgm:pt modelId="{1687B62C-BB4B-FC4C-B3DA-80DFCF30E86D}" type="pres">
      <dgm:prSet presAssocID="{11A4A14F-4E96-0C41-B0C3-BEB5D779EDE6}" presName="node" presStyleLbl="node1" presStyleIdx="3" presStyleCnt="4">
        <dgm:presLayoutVars>
          <dgm:bulletEnabled val="1"/>
        </dgm:presLayoutVars>
      </dgm:prSet>
      <dgm:spPr/>
    </dgm:pt>
  </dgm:ptLst>
  <dgm:cxnLst>
    <dgm:cxn modelId="{CCD77123-22D5-434F-B0B9-F729BE642862}" srcId="{F9E380B0-7DBE-3C4A-B527-6AB348AB9AF7}" destId="{8CDE9542-9402-4D49-A495-4D9EC498D3B3}" srcOrd="1" destOrd="0" parTransId="{F90FE4D3-6463-AC4F-BD9A-1282B12B1B16}" sibTransId="{C3A9EC00-ADED-534D-A39D-480EC3A2C83B}"/>
    <dgm:cxn modelId="{E527F533-333C-8745-8158-4679145044FD}" type="presOf" srcId="{819F6C0B-F9E1-BF4B-91DF-7BF2D407DA44}" destId="{2E3AC465-3039-D342-88F9-5FE826E13641}" srcOrd="0" destOrd="0" presId="urn:microsoft.com/office/officeart/2005/8/layout/default"/>
    <dgm:cxn modelId="{AE1E564E-B7A4-984D-BAA6-A6303B8ABDD2}" type="presOf" srcId="{F9E380B0-7DBE-3C4A-B527-6AB348AB9AF7}" destId="{AF2BA018-543F-6743-BBEE-D061C10CE764}" srcOrd="0" destOrd="0" presId="urn:microsoft.com/office/officeart/2005/8/layout/default"/>
    <dgm:cxn modelId="{F056ED73-D8FD-844B-9574-7462AA003D56}" srcId="{F9E380B0-7DBE-3C4A-B527-6AB348AB9AF7}" destId="{11A4A14F-4E96-0C41-B0C3-BEB5D779EDE6}" srcOrd="3" destOrd="0" parTransId="{C7141D2A-9403-EB43-B219-FAB818667EBA}" sibTransId="{8416371C-419D-3A41-89FA-A1AB3BEB8916}"/>
    <dgm:cxn modelId="{C312E57B-8331-E649-96FD-97A07B1B1C08}" type="presOf" srcId="{BDC6CF4A-ADD3-AB45-BBE3-94C440A9048F}" destId="{01AB6D8C-5AA0-5C45-8E76-70F84FF63268}" srcOrd="0" destOrd="0" presId="urn:microsoft.com/office/officeart/2005/8/layout/default"/>
    <dgm:cxn modelId="{D3A81CB0-B3F2-8B46-B227-3E2209A39575}" type="presOf" srcId="{11A4A14F-4E96-0C41-B0C3-BEB5D779EDE6}" destId="{1687B62C-BB4B-FC4C-B3DA-80DFCF30E86D}" srcOrd="0" destOrd="0" presId="urn:microsoft.com/office/officeart/2005/8/layout/default"/>
    <dgm:cxn modelId="{6868B3D3-8E60-BB4B-86D5-D0C8A907A0A3}" srcId="{F9E380B0-7DBE-3C4A-B527-6AB348AB9AF7}" destId="{819F6C0B-F9E1-BF4B-91DF-7BF2D407DA44}" srcOrd="0" destOrd="0" parTransId="{E3F26020-4D9B-704C-9E48-6019618AF38A}" sibTransId="{D6929104-A774-0D4C-B782-2212F7AB5531}"/>
    <dgm:cxn modelId="{F020ECD7-A046-6E47-BF9D-50F0C5DBFA2D}" type="presOf" srcId="{8CDE9542-9402-4D49-A495-4D9EC498D3B3}" destId="{F9496B0A-585C-3546-80E0-C2FA66C3FE4B}" srcOrd="0" destOrd="0" presId="urn:microsoft.com/office/officeart/2005/8/layout/default"/>
    <dgm:cxn modelId="{54BEF7FC-EC97-894E-B874-93DC33A01F52}" srcId="{F9E380B0-7DBE-3C4A-B527-6AB348AB9AF7}" destId="{BDC6CF4A-ADD3-AB45-BBE3-94C440A9048F}" srcOrd="2" destOrd="0" parTransId="{B4116CC8-458D-594C-801F-E45ACC151B74}" sibTransId="{E5D561A5-3954-A448-B03D-A4AC7FD450A1}"/>
    <dgm:cxn modelId="{6AF63E42-E9B6-1443-AB2F-BAF00EE0B1B0}" type="presParOf" srcId="{AF2BA018-543F-6743-BBEE-D061C10CE764}" destId="{2E3AC465-3039-D342-88F9-5FE826E13641}" srcOrd="0" destOrd="0" presId="urn:microsoft.com/office/officeart/2005/8/layout/default"/>
    <dgm:cxn modelId="{4F1EA4F6-BE72-C845-A9E1-E9482B233BC1}" type="presParOf" srcId="{AF2BA018-543F-6743-BBEE-D061C10CE764}" destId="{68262420-25CE-0745-BD4B-DE34B8C1B7BF}" srcOrd="1" destOrd="0" presId="urn:microsoft.com/office/officeart/2005/8/layout/default"/>
    <dgm:cxn modelId="{9CF104AB-77A7-5E4D-8E7E-3DDCCD06EA8E}" type="presParOf" srcId="{AF2BA018-543F-6743-BBEE-D061C10CE764}" destId="{F9496B0A-585C-3546-80E0-C2FA66C3FE4B}" srcOrd="2" destOrd="0" presId="urn:microsoft.com/office/officeart/2005/8/layout/default"/>
    <dgm:cxn modelId="{BDFC8DA8-9A9F-634D-AD35-450A0DF2C5F3}" type="presParOf" srcId="{AF2BA018-543F-6743-BBEE-D061C10CE764}" destId="{BC9EF888-05E1-154B-BF24-BE0EEF905222}" srcOrd="3" destOrd="0" presId="urn:microsoft.com/office/officeart/2005/8/layout/default"/>
    <dgm:cxn modelId="{C3DF9EE3-09BE-0A44-8CE0-9B284F950C04}" type="presParOf" srcId="{AF2BA018-543F-6743-BBEE-D061C10CE764}" destId="{01AB6D8C-5AA0-5C45-8E76-70F84FF63268}" srcOrd="4" destOrd="0" presId="urn:microsoft.com/office/officeart/2005/8/layout/default"/>
    <dgm:cxn modelId="{E886A15E-5D05-0D4D-84E6-CFF9D2E1F4E5}" type="presParOf" srcId="{AF2BA018-543F-6743-BBEE-D061C10CE764}" destId="{5418B91E-182F-D448-AB67-153546BC5A2D}" srcOrd="5" destOrd="0" presId="urn:microsoft.com/office/officeart/2005/8/layout/default"/>
    <dgm:cxn modelId="{4F31D37C-D368-164C-AC83-25E8605ED35A}" type="presParOf" srcId="{AF2BA018-543F-6743-BBEE-D061C10CE764}" destId="{1687B62C-BB4B-FC4C-B3DA-80DFCF30E8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79A9B-ACC1-3E40-A65D-D5866DE0BD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6ABC6CF-AE13-B943-8F8A-126ACC8750E7}">
      <dgm:prSet/>
      <dgm:spPr/>
      <dgm:t>
        <a:bodyPr/>
        <a:lstStyle/>
        <a:p>
          <a:r>
            <a:rPr lang="en-GB" b="1" i="0" baseline="0"/>
            <a:t>Educational background</a:t>
          </a:r>
          <a:endParaRPr lang="en-IT"/>
        </a:p>
      </dgm:t>
    </dgm:pt>
    <dgm:pt modelId="{D619D6C7-2273-3145-B530-B156A6FCECC1}" type="parTrans" cxnId="{EE0D6F72-6135-2041-861F-7EC7D70691BF}">
      <dgm:prSet/>
      <dgm:spPr/>
      <dgm:t>
        <a:bodyPr/>
        <a:lstStyle/>
        <a:p>
          <a:endParaRPr lang="en-GB"/>
        </a:p>
      </dgm:t>
    </dgm:pt>
    <dgm:pt modelId="{AB817608-6301-794D-A301-43D4B32D3370}" type="sibTrans" cxnId="{EE0D6F72-6135-2041-861F-7EC7D70691BF}">
      <dgm:prSet/>
      <dgm:spPr/>
      <dgm:t>
        <a:bodyPr/>
        <a:lstStyle/>
        <a:p>
          <a:endParaRPr lang="en-GB"/>
        </a:p>
      </dgm:t>
    </dgm:pt>
    <dgm:pt modelId="{FB2F113E-364B-AE48-814C-424411C61694}">
      <dgm:prSet/>
      <dgm:spPr/>
      <dgm:t>
        <a:bodyPr/>
        <a:lstStyle/>
        <a:p>
          <a:r>
            <a:rPr lang="en-GB" b="0" i="1" baseline="0" dirty="0"/>
            <a:t>University degree in a field relevant to EFSA’s Scientific Panels/Committee</a:t>
          </a:r>
          <a:endParaRPr lang="en-IT" dirty="0"/>
        </a:p>
      </dgm:t>
    </dgm:pt>
    <dgm:pt modelId="{41F612F1-9D68-AD4E-93EB-09AAC7D40812}" type="parTrans" cxnId="{C4EC5156-F65C-C946-A4A5-06AFFF230AF1}">
      <dgm:prSet/>
      <dgm:spPr/>
      <dgm:t>
        <a:bodyPr/>
        <a:lstStyle/>
        <a:p>
          <a:endParaRPr lang="en-GB"/>
        </a:p>
      </dgm:t>
    </dgm:pt>
    <dgm:pt modelId="{8ABBE27D-7E3D-CD4B-872B-5745539717B3}" type="sibTrans" cxnId="{C4EC5156-F65C-C946-A4A5-06AFFF230AF1}">
      <dgm:prSet/>
      <dgm:spPr/>
      <dgm:t>
        <a:bodyPr/>
        <a:lstStyle/>
        <a:p>
          <a:endParaRPr lang="en-GB"/>
        </a:p>
      </dgm:t>
    </dgm:pt>
    <dgm:pt modelId="{B8FEBA46-1BD3-8342-BFC2-2DBD3CDB42C6}">
      <dgm:prSet/>
      <dgm:spPr/>
      <dgm:t>
        <a:bodyPr/>
        <a:lstStyle/>
        <a:p>
          <a:r>
            <a:rPr lang="en-GB" b="1" i="0" baseline="0"/>
            <a:t>Work Experience </a:t>
          </a:r>
          <a:endParaRPr lang="en-IT"/>
        </a:p>
      </dgm:t>
    </dgm:pt>
    <dgm:pt modelId="{4F220355-1443-4145-AB67-4509E1EC74EC}" type="parTrans" cxnId="{3518D111-7194-1B42-B9DD-34386D8D2C1E}">
      <dgm:prSet/>
      <dgm:spPr/>
      <dgm:t>
        <a:bodyPr/>
        <a:lstStyle/>
        <a:p>
          <a:endParaRPr lang="en-GB"/>
        </a:p>
      </dgm:t>
    </dgm:pt>
    <dgm:pt modelId="{5836BF16-A09B-4446-A7B0-C66C19FCD0F4}" type="sibTrans" cxnId="{3518D111-7194-1B42-B9DD-34386D8D2C1E}">
      <dgm:prSet/>
      <dgm:spPr/>
      <dgm:t>
        <a:bodyPr/>
        <a:lstStyle/>
        <a:p>
          <a:endParaRPr lang="en-GB"/>
        </a:p>
      </dgm:t>
    </dgm:pt>
    <dgm:pt modelId="{5B986638-EA8A-3F43-BED0-2EF0E3F00E97}">
      <dgm:prSet/>
      <dgm:spPr/>
      <dgm:t>
        <a:bodyPr/>
        <a:lstStyle/>
        <a:p>
          <a:r>
            <a:rPr lang="en-GB" b="0" i="1" baseline="0" dirty="0"/>
            <a:t>At least 7 years of relevant professional experience </a:t>
          </a:r>
          <a:endParaRPr lang="en-IT" dirty="0"/>
        </a:p>
      </dgm:t>
    </dgm:pt>
    <dgm:pt modelId="{F32E8647-D5BF-954E-9C5F-8B4510F858AF}" type="parTrans" cxnId="{21679522-66AF-7E4C-B62E-5263DC278292}">
      <dgm:prSet/>
      <dgm:spPr/>
      <dgm:t>
        <a:bodyPr/>
        <a:lstStyle/>
        <a:p>
          <a:endParaRPr lang="en-GB"/>
        </a:p>
      </dgm:t>
    </dgm:pt>
    <dgm:pt modelId="{2E36C4C5-6147-E74E-8D49-2D30748977BC}" type="sibTrans" cxnId="{21679522-66AF-7E4C-B62E-5263DC278292}">
      <dgm:prSet/>
      <dgm:spPr/>
      <dgm:t>
        <a:bodyPr/>
        <a:lstStyle/>
        <a:p>
          <a:endParaRPr lang="en-GB"/>
        </a:p>
      </dgm:t>
    </dgm:pt>
    <dgm:pt modelId="{386C0AD8-6954-7846-A356-5181E928A16C}">
      <dgm:prSet/>
      <dgm:spPr/>
      <dgm:t>
        <a:bodyPr/>
        <a:lstStyle/>
        <a:p>
          <a:r>
            <a:rPr lang="en-GB" b="0" i="1" baseline="0"/>
            <a:t>Experience in scientific assessment</a:t>
          </a:r>
          <a:endParaRPr lang="en-IT"/>
        </a:p>
      </dgm:t>
    </dgm:pt>
    <dgm:pt modelId="{B062A691-540F-3242-96DF-4E22E6482912}" type="parTrans" cxnId="{D606B7A4-43C4-884F-B28A-1EED3048BA0C}">
      <dgm:prSet/>
      <dgm:spPr/>
      <dgm:t>
        <a:bodyPr/>
        <a:lstStyle/>
        <a:p>
          <a:endParaRPr lang="en-GB"/>
        </a:p>
      </dgm:t>
    </dgm:pt>
    <dgm:pt modelId="{066B6CAD-B3DF-AE46-B02F-897B5463111C}" type="sibTrans" cxnId="{D606B7A4-43C4-884F-B28A-1EED3048BA0C}">
      <dgm:prSet/>
      <dgm:spPr/>
      <dgm:t>
        <a:bodyPr/>
        <a:lstStyle/>
        <a:p>
          <a:endParaRPr lang="en-GB"/>
        </a:p>
      </dgm:t>
    </dgm:pt>
    <dgm:pt modelId="{80230E3C-15E7-5D47-BD7D-DB5BCD6F0516}">
      <dgm:prSet/>
      <dgm:spPr/>
      <dgm:t>
        <a:bodyPr/>
        <a:lstStyle/>
        <a:p>
          <a:r>
            <a:rPr lang="en-GB" b="0" i="1" baseline="0"/>
            <a:t>Scientific excellence  </a:t>
          </a:r>
          <a:endParaRPr lang="en-IT"/>
        </a:p>
      </dgm:t>
    </dgm:pt>
    <dgm:pt modelId="{19B34B26-C967-6C49-9D54-5C9A237FEB05}" type="parTrans" cxnId="{D2F4D7CD-0CF1-D143-907F-38222A670CEA}">
      <dgm:prSet/>
      <dgm:spPr/>
      <dgm:t>
        <a:bodyPr/>
        <a:lstStyle/>
        <a:p>
          <a:endParaRPr lang="en-GB"/>
        </a:p>
      </dgm:t>
    </dgm:pt>
    <dgm:pt modelId="{CDB2D40C-FC19-9C41-B708-5014EB3A17D8}" type="sibTrans" cxnId="{D2F4D7CD-0CF1-D143-907F-38222A670CEA}">
      <dgm:prSet/>
      <dgm:spPr/>
      <dgm:t>
        <a:bodyPr/>
        <a:lstStyle/>
        <a:p>
          <a:endParaRPr lang="en-GB"/>
        </a:p>
      </dgm:t>
    </dgm:pt>
    <dgm:pt modelId="{80669B68-7E4D-0449-BAB5-38A293A807BA}">
      <dgm:prSet/>
      <dgm:spPr/>
      <dgm:t>
        <a:bodyPr/>
        <a:lstStyle/>
        <a:p>
          <a:r>
            <a:rPr lang="en-GB" b="0" i="1" baseline="0"/>
            <a:t>Experience in reviewing scientific work</a:t>
          </a:r>
          <a:endParaRPr lang="en-IT"/>
        </a:p>
      </dgm:t>
    </dgm:pt>
    <dgm:pt modelId="{85D73382-85BE-A743-9E39-588360445E8C}" type="parTrans" cxnId="{3BEE8317-28A5-9B47-B46E-984210FA1F80}">
      <dgm:prSet/>
      <dgm:spPr/>
      <dgm:t>
        <a:bodyPr/>
        <a:lstStyle/>
        <a:p>
          <a:endParaRPr lang="en-GB"/>
        </a:p>
      </dgm:t>
    </dgm:pt>
    <dgm:pt modelId="{C4585452-33B7-A94E-B13D-72ECC305D34C}" type="sibTrans" cxnId="{3BEE8317-28A5-9B47-B46E-984210FA1F80}">
      <dgm:prSet/>
      <dgm:spPr/>
      <dgm:t>
        <a:bodyPr/>
        <a:lstStyle/>
        <a:p>
          <a:endParaRPr lang="en-GB"/>
        </a:p>
      </dgm:t>
    </dgm:pt>
    <dgm:pt modelId="{C74CBBC4-720F-0C4E-91D5-981B00D50A98}">
      <dgm:prSet/>
      <dgm:spPr/>
      <dgm:t>
        <a:bodyPr/>
        <a:lstStyle/>
        <a:p>
          <a:r>
            <a:rPr lang="en-GB" b="1" i="0" baseline="0"/>
            <a:t>Active Scientific Production</a:t>
          </a:r>
          <a:endParaRPr lang="en-IT"/>
        </a:p>
      </dgm:t>
    </dgm:pt>
    <dgm:pt modelId="{D12B4523-9F7D-9D45-9175-243133D69884}" type="parTrans" cxnId="{A4ADC6AE-740F-474D-AA5E-1C580C46D660}">
      <dgm:prSet/>
      <dgm:spPr/>
      <dgm:t>
        <a:bodyPr/>
        <a:lstStyle/>
        <a:p>
          <a:endParaRPr lang="en-GB"/>
        </a:p>
      </dgm:t>
    </dgm:pt>
    <dgm:pt modelId="{1D057A50-7E39-A948-B3C9-23AEF2BF8307}" type="sibTrans" cxnId="{A4ADC6AE-740F-474D-AA5E-1C580C46D660}">
      <dgm:prSet/>
      <dgm:spPr/>
      <dgm:t>
        <a:bodyPr/>
        <a:lstStyle/>
        <a:p>
          <a:endParaRPr lang="en-GB"/>
        </a:p>
      </dgm:t>
    </dgm:pt>
    <dgm:pt modelId="{D23ECD5C-7D12-5246-8973-DC2DA8B8C87B}">
      <dgm:prSet/>
      <dgm:spPr/>
      <dgm:t>
        <a:bodyPr/>
        <a:lstStyle/>
        <a:p>
          <a:r>
            <a:rPr lang="en-GB" b="0" i="1" baseline="0" dirty="0"/>
            <a:t>Scientific publications/assessments performed in the last 5 years</a:t>
          </a:r>
          <a:endParaRPr lang="en-IT" dirty="0"/>
        </a:p>
      </dgm:t>
    </dgm:pt>
    <dgm:pt modelId="{AE06D438-DCB7-2340-9984-AE98EBA43E32}" type="parTrans" cxnId="{B08D3C6F-2C79-C742-9F56-881175BEB103}">
      <dgm:prSet/>
      <dgm:spPr/>
      <dgm:t>
        <a:bodyPr/>
        <a:lstStyle/>
        <a:p>
          <a:endParaRPr lang="en-GB"/>
        </a:p>
      </dgm:t>
    </dgm:pt>
    <dgm:pt modelId="{C4BA3F21-D2A6-484E-AAD0-4349C8CAE40F}" type="sibTrans" cxnId="{B08D3C6F-2C79-C742-9F56-881175BEB103}">
      <dgm:prSet/>
      <dgm:spPr/>
      <dgm:t>
        <a:bodyPr/>
        <a:lstStyle/>
        <a:p>
          <a:endParaRPr lang="en-GB"/>
        </a:p>
      </dgm:t>
    </dgm:pt>
    <dgm:pt modelId="{874FC4FC-562C-444B-92F5-503BFCDCAA17}">
      <dgm:prSet/>
      <dgm:spPr/>
      <dgm:t>
        <a:bodyPr/>
        <a:lstStyle/>
        <a:p>
          <a:r>
            <a:rPr lang="en-GB" b="1" i="0" baseline="0"/>
            <a:t>Language skills</a:t>
          </a:r>
          <a:endParaRPr lang="en-IT"/>
        </a:p>
      </dgm:t>
    </dgm:pt>
    <dgm:pt modelId="{3390B04B-755D-184E-A8DC-A970845ECC95}" type="parTrans" cxnId="{813DF8A3-F225-2D4D-9B06-648FF11927FC}">
      <dgm:prSet/>
      <dgm:spPr/>
      <dgm:t>
        <a:bodyPr/>
        <a:lstStyle/>
        <a:p>
          <a:endParaRPr lang="en-GB"/>
        </a:p>
      </dgm:t>
    </dgm:pt>
    <dgm:pt modelId="{1F0FC917-609A-CD49-A7A5-3545D4A9E49F}" type="sibTrans" cxnId="{813DF8A3-F225-2D4D-9B06-648FF11927FC}">
      <dgm:prSet/>
      <dgm:spPr/>
      <dgm:t>
        <a:bodyPr/>
        <a:lstStyle/>
        <a:p>
          <a:endParaRPr lang="en-GB"/>
        </a:p>
      </dgm:t>
    </dgm:pt>
    <dgm:pt modelId="{C48FC2D0-8C4B-924C-9463-E11635BA5F91}">
      <dgm:prSet/>
      <dgm:spPr/>
      <dgm:t>
        <a:bodyPr/>
        <a:lstStyle/>
        <a:p>
          <a:r>
            <a:rPr lang="en-GB" b="0" i="1" baseline="0"/>
            <a:t>Fluency in English</a:t>
          </a:r>
          <a:endParaRPr lang="en-IT"/>
        </a:p>
      </dgm:t>
    </dgm:pt>
    <dgm:pt modelId="{9D49B39A-F110-034F-BA79-D0CAE38BE741}" type="parTrans" cxnId="{B0A23A6F-A79A-334E-8DF7-9FC29D6DF114}">
      <dgm:prSet/>
      <dgm:spPr/>
      <dgm:t>
        <a:bodyPr/>
        <a:lstStyle/>
        <a:p>
          <a:endParaRPr lang="en-GB"/>
        </a:p>
      </dgm:t>
    </dgm:pt>
    <dgm:pt modelId="{C3855A75-0656-4E4E-BB31-2C2D53E1EB61}" type="sibTrans" cxnId="{B0A23A6F-A79A-334E-8DF7-9FC29D6DF114}">
      <dgm:prSet/>
      <dgm:spPr/>
      <dgm:t>
        <a:bodyPr/>
        <a:lstStyle/>
        <a:p>
          <a:endParaRPr lang="en-GB"/>
        </a:p>
      </dgm:t>
    </dgm:pt>
    <dgm:pt modelId="{B8204E51-D8BD-3442-A4C5-EE1A63F3669C}" type="pres">
      <dgm:prSet presAssocID="{03C79A9B-ACC1-3E40-A65D-D5866DE0BD01}" presName="linear" presStyleCnt="0">
        <dgm:presLayoutVars>
          <dgm:dir/>
          <dgm:animLvl val="lvl"/>
          <dgm:resizeHandles val="exact"/>
        </dgm:presLayoutVars>
      </dgm:prSet>
      <dgm:spPr/>
    </dgm:pt>
    <dgm:pt modelId="{A3DC090C-61D1-7449-85D3-C2483DA2A011}" type="pres">
      <dgm:prSet presAssocID="{76ABC6CF-AE13-B943-8F8A-126ACC8750E7}" presName="parentLin" presStyleCnt="0"/>
      <dgm:spPr/>
    </dgm:pt>
    <dgm:pt modelId="{FCDE4FB5-EF49-A948-A398-36EF04849E66}" type="pres">
      <dgm:prSet presAssocID="{76ABC6CF-AE13-B943-8F8A-126ACC8750E7}" presName="parentLeftMargin" presStyleLbl="node1" presStyleIdx="0" presStyleCnt="4"/>
      <dgm:spPr/>
    </dgm:pt>
    <dgm:pt modelId="{45F70604-1B97-894C-9ED7-86C8E9222A86}" type="pres">
      <dgm:prSet presAssocID="{76ABC6CF-AE13-B943-8F8A-126ACC8750E7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97B196E-0FE4-6B4B-829E-12525BC53FD9}" type="pres">
      <dgm:prSet presAssocID="{76ABC6CF-AE13-B943-8F8A-126ACC8750E7}" presName="negativeSpace" presStyleCnt="0"/>
      <dgm:spPr/>
    </dgm:pt>
    <dgm:pt modelId="{2BA23896-847C-0547-B402-68609AA7AE2E}" type="pres">
      <dgm:prSet presAssocID="{76ABC6CF-AE13-B943-8F8A-126ACC8750E7}" presName="childText" presStyleLbl="conFgAcc1" presStyleIdx="0" presStyleCnt="4">
        <dgm:presLayoutVars>
          <dgm:bulletEnabled val="1"/>
        </dgm:presLayoutVars>
      </dgm:prSet>
      <dgm:spPr/>
    </dgm:pt>
    <dgm:pt modelId="{490C1241-6926-BB48-A4D1-C36FA8910D9B}" type="pres">
      <dgm:prSet presAssocID="{AB817608-6301-794D-A301-43D4B32D3370}" presName="spaceBetweenRectangles" presStyleCnt="0"/>
      <dgm:spPr/>
    </dgm:pt>
    <dgm:pt modelId="{C35926C3-0E91-A742-BE75-99FD80DD1C44}" type="pres">
      <dgm:prSet presAssocID="{B8FEBA46-1BD3-8342-BFC2-2DBD3CDB42C6}" presName="parentLin" presStyleCnt="0"/>
      <dgm:spPr/>
    </dgm:pt>
    <dgm:pt modelId="{42148868-6FF1-5F4C-A12A-9240DB1CE3EF}" type="pres">
      <dgm:prSet presAssocID="{B8FEBA46-1BD3-8342-BFC2-2DBD3CDB42C6}" presName="parentLeftMargin" presStyleLbl="node1" presStyleIdx="0" presStyleCnt="4"/>
      <dgm:spPr/>
    </dgm:pt>
    <dgm:pt modelId="{5922CD56-995B-C647-8AAA-B35E47A2CAED}" type="pres">
      <dgm:prSet presAssocID="{B8FEBA46-1BD3-8342-BFC2-2DBD3CDB42C6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1589514-6D2A-5C45-9E55-BD4CCBAA09A2}" type="pres">
      <dgm:prSet presAssocID="{B8FEBA46-1BD3-8342-BFC2-2DBD3CDB42C6}" presName="negativeSpace" presStyleCnt="0"/>
      <dgm:spPr/>
    </dgm:pt>
    <dgm:pt modelId="{E5FC87D9-A72D-9449-9908-593FCE3E942F}" type="pres">
      <dgm:prSet presAssocID="{B8FEBA46-1BD3-8342-BFC2-2DBD3CDB42C6}" presName="childText" presStyleLbl="conFgAcc1" presStyleIdx="1" presStyleCnt="4">
        <dgm:presLayoutVars>
          <dgm:bulletEnabled val="1"/>
        </dgm:presLayoutVars>
      </dgm:prSet>
      <dgm:spPr/>
    </dgm:pt>
    <dgm:pt modelId="{9BE850E3-9F9E-7643-8AE1-8492E35505C5}" type="pres">
      <dgm:prSet presAssocID="{5836BF16-A09B-4446-A7B0-C66C19FCD0F4}" presName="spaceBetweenRectangles" presStyleCnt="0"/>
      <dgm:spPr/>
    </dgm:pt>
    <dgm:pt modelId="{017F8415-6EFD-C14D-B51B-0B6A6A2B3510}" type="pres">
      <dgm:prSet presAssocID="{C74CBBC4-720F-0C4E-91D5-981B00D50A98}" presName="parentLin" presStyleCnt="0"/>
      <dgm:spPr/>
    </dgm:pt>
    <dgm:pt modelId="{789089BD-9782-424C-BBEC-AF4D3DE5D31F}" type="pres">
      <dgm:prSet presAssocID="{C74CBBC4-720F-0C4E-91D5-981B00D50A98}" presName="parentLeftMargin" presStyleLbl="node1" presStyleIdx="1" presStyleCnt="4"/>
      <dgm:spPr/>
    </dgm:pt>
    <dgm:pt modelId="{FCDD5B8F-ECA7-904A-A556-2E2A655A308C}" type="pres">
      <dgm:prSet presAssocID="{C74CBBC4-720F-0C4E-91D5-981B00D50A9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51C90B6-68DE-0A47-8CDD-DE7F16F625C5}" type="pres">
      <dgm:prSet presAssocID="{C74CBBC4-720F-0C4E-91D5-981B00D50A98}" presName="negativeSpace" presStyleCnt="0"/>
      <dgm:spPr/>
    </dgm:pt>
    <dgm:pt modelId="{F3806F8C-109A-974C-A37F-9773B0F84C3E}" type="pres">
      <dgm:prSet presAssocID="{C74CBBC4-720F-0C4E-91D5-981B00D50A98}" presName="childText" presStyleLbl="conFgAcc1" presStyleIdx="2" presStyleCnt="4">
        <dgm:presLayoutVars>
          <dgm:bulletEnabled val="1"/>
        </dgm:presLayoutVars>
      </dgm:prSet>
      <dgm:spPr/>
    </dgm:pt>
    <dgm:pt modelId="{6B4C7094-366E-4448-9A2D-22EB7CC6DDB1}" type="pres">
      <dgm:prSet presAssocID="{1D057A50-7E39-A948-B3C9-23AEF2BF8307}" presName="spaceBetweenRectangles" presStyleCnt="0"/>
      <dgm:spPr/>
    </dgm:pt>
    <dgm:pt modelId="{DCF0AF52-9DD5-B94C-B4E5-5596C50A5893}" type="pres">
      <dgm:prSet presAssocID="{874FC4FC-562C-444B-92F5-503BFCDCAA17}" presName="parentLin" presStyleCnt="0"/>
      <dgm:spPr/>
    </dgm:pt>
    <dgm:pt modelId="{E801A58C-3C67-3043-A2CD-6E6C2C169A30}" type="pres">
      <dgm:prSet presAssocID="{874FC4FC-562C-444B-92F5-503BFCDCAA17}" presName="parentLeftMargin" presStyleLbl="node1" presStyleIdx="2" presStyleCnt="4"/>
      <dgm:spPr/>
    </dgm:pt>
    <dgm:pt modelId="{3B87F1F6-B191-F247-A11E-4F7E0F24587C}" type="pres">
      <dgm:prSet presAssocID="{874FC4FC-562C-444B-92F5-503BFCDCAA1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8B2FB6C-D056-2346-BE82-9B9FDD21F226}" type="pres">
      <dgm:prSet presAssocID="{874FC4FC-562C-444B-92F5-503BFCDCAA17}" presName="negativeSpace" presStyleCnt="0"/>
      <dgm:spPr/>
    </dgm:pt>
    <dgm:pt modelId="{933ABB5F-9846-2E44-B452-0F0CC75BD366}" type="pres">
      <dgm:prSet presAssocID="{874FC4FC-562C-444B-92F5-503BFCDCAA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03C307-B657-BB45-9F23-763781EF2085}" type="presOf" srcId="{D23ECD5C-7D12-5246-8973-DC2DA8B8C87B}" destId="{F3806F8C-109A-974C-A37F-9773B0F84C3E}" srcOrd="0" destOrd="0" presId="urn:microsoft.com/office/officeart/2005/8/layout/list1"/>
    <dgm:cxn modelId="{3518D111-7194-1B42-B9DD-34386D8D2C1E}" srcId="{03C79A9B-ACC1-3E40-A65D-D5866DE0BD01}" destId="{B8FEBA46-1BD3-8342-BFC2-2DBD3CDB42C6}" srcOrd="1" destOrd="0" parTransId="{4F220355-1443-4145-AB67-4509E1EC74EC}" sibTransId="{5836BF16-A09B-4446-A7B0-C66C19FCD0F4}"/>
    <dgm:cxn modelId="{3BEE8317-28A5-9B47-B46E-984210FA1F80}" srcId="{B8FEBA46-1BD3-8342-BFC2-2DBD3CDB42C6}" destId="{80669B68-7E4D-0449-BAB5-38A293A807BA}" srcOrd="3" destOrd="0" parTransId="{85D73382-85BE-A743-9E39-588360445E8C}" sibTransId="{C4585452-33B7-A94E-B13D-72ECC305D34C}"/>
    <dgm:cxn modelId="{EE61FD17-2AEC-C844-8776-57500B533179}" type="presOf" srcId="{B8FEBA46-1BD3-8342-BFC2-2DBD3CDB42C6}" destId="{5922CD56-995B-C647-8AAA-B35E47A2CAED}" srcOrd="1" destOrd="0" presId="urn:microsoft.com/office/officeart/2005/8/layout/list1"/>
    <dgm:cxn modelId="{21679522-66AF-7E4C-B62E-5263DC278292}" srcId="{B8FEBA46-1BD3-8342-BFC2-2DBD3CDB42C6}" destId="{5B986638-EA8A-3F43-BED0-2EF0E3F00E97}" srcOrd="0" destOrd="0" parTransId="{F32E8647-D5BF-954E-9C5F-8B4510F858AF}" sibTransId="{2E36C4C5-6147-E74E-8D49-2D30748977BC}"/>
    <dgm:cxn modelId="{B67CB622-ABB8-D64C-8E5E-CD3184C67A2C}" type="presOf" srcId="{80230E3C-15E7-5D47-BD7D-DB5BCD6F0516}" destId="{E5FC87D9-A72D-9449-9908-593FCE3E942F}" srcOrd="0" destOrd="2" presId="urn:microsoft.com/office/officeart/2005/8/layout/list1"/>
    <dgm:cxn modelId="{B0A23A6F-A79A-334E-8DF7-9FC29D6DF114}" srcId="{874FC4FC-562C-444B-92F5-503BFCDCAA17}" destId="{C48FC2D0-8C4B-924C-9463-E11635BA5F91}" srcOrd="0" destOrd="0" parTransId="{9D49B39A-F110-034F-BA79-D0CAE38BE741}" sibTransId="{C3855A75-0656-4E4E-BB31-2C2D53E1EB61}"/>
    <dgm:cxn modelId="{B08D3C6F-2C79-C742-9F56-881175BEB103}" srcId="{C74CBBC4-720F-0C4E-91D5-981B00D50A98}" destId="{D23ECD5C-7D12-5246-8973-DC2DA8B8C87B}" srcOrd="0" destOrd="0" parTransId="{AE06D438-DCB7-2340-9984-AE98EBA43E32}" sibTransId="{C4BA3F21-D2A6-484E-AAD0-4349C8CAE40F}"/>
    <dgm:cxn modelId="{D1C6D24F-4E9A-004E-8B1C-8F3F0CDE52CD}" type="presOf" srcId="{76ABC6CF-AE13-B943-8F8A-126ACC8750E7}" destId="{FCDE4FB5-EF49-A948-A398-36EF04849E66}" srcOrd="0" destOrd="0" presId="urn:microsoft.com/office/officeart/2005/8/layout/list1"/>
    <dgm:cxn modelId="{EE0D6F72-6135-2041-861F-7EC7D70691BF}" srcId="{03C79A9B-ACC1-3E40-A65D-D5866DE0BD01}" destId="{76ABC6CF-AE13-B943-8F8A-126ACC8750E7}" srcOrd="0" destOrd="0" parTransId="{D619D6C7-2273-3145-B530-B156A6FCECC1}" sibTransId="{AB817608-6301-794D-A301-43D4B32D3370}"/>
    <dgm:cxn modelId="{C4EC5156-F65C-C946-A4A5-06AFFF230AF1}" srcId="{76ABC6CF-AE13-B943-8F8A-126ACC8750E7}" destId="{FB2F113E-364B-AE48-814C-424411C61694}" srcOrd="0" destOrd="0" parTransId="{41F612F1-9D68-AD4E-93EB-09AAC7D40812}" sibTransId="{8ABBE27D-7E3D-CD4B-872B-5745539717B3}"/>
    <dgm:cxn modelId="{3A071B8B-C4CE-854D-8074-FB574C6B0D36}" type="presOf" srcId="{386C0AD8-6954-7846-A356-5181E928A16C}" destId="{E5FC87D9-A72D-9449-9908-593FCE3E942F}" srcOrd="0" destOrd="1" presId="urn:microsoft.com/office/officeart/2005/8/layout/list1"/>
    <dgm:cxn modelId="{73D4D08D-A047-3749-9E83-9BBD894C73E7}" type="presOf" srcId="{76ABC6CF-AE13-B943-8F8A-126ACC8750E7}" destId="{45F70604-1B97-894C-9ED7-86C8E9222A86}" srcOrd="1" destOrd="0" presId="urn:microsoft.com/office/officeart/2005/8/layout/list1"/>
    <dgm:cxn modelId="{7CF7568E-644B-3F48-BD15-4F9857CF38A2}" type="presOf" srcId="{80669B68-7E4D-0449-BAB5-38A293A807BA}" destId="{E5FC87D9-A72D-9449-9908-593FCE3E942F}" srcOrd="0" destOrd="3" presId="urn:microsoft.com/office/officeart/2005/8/layout/list1"/>
    <dgm:cxn modelId="{813DF8A3-F225-2D4D-9B06-648FF11927FC}" srcId="{03C79A9B-ACC1-3E40-A65D-D5866DE0BD01}" destId="{874FC4FC-562C-444B-92F5-503BFCDCAA17}" srcOrd="3" destOrd="0" parTransId="{3390B04B-755D-184E-A8DC-A970845ECC95}" sibTransId="{1F0FC917-609A-CD49-A7A5-3545D4A9E49F}"/>
    <dgm:cxn modelId="{D606B7A4-43C4-884F-B28A-1EED3048BA0C}" srcId="{B8FEBA46-1BD3-8342-BFC2-2DBD3CDB42C6}" destId="{386C0AD8-6954-7846-A356-5181E928A16C}" srcOrd="1" destOrd="0" parTransId="{B062A691-540F-3242-96DF-4E22E6482912}" sibTransId="{066B6CAD-B3DF-AE46-B02F-897B5463111C}"/>
    <dgm:cxn modelId="{A4ADC6AE-740F-474D-AA5E-1C580C46D660}" srcId="{03C79A9B-ACC1-3E40-A65D-D5866DE0BD01}" destId="{C74CBBC4-720F-0C4E-91D5-981B00D50A98}" srcOrd="2" destOrd="0" parTransId="{D12B4523-9F7D-9D45-9175-243133D69884}" sibTransId="{1D057A50-7E39-A948-B3C9-23AEF2BF8307}"/>
    <dgm:cxn modelId="{8D8EB5B7-1FBE-DA4F-967B-AF1C9D986C76}" type="presOf" srcId="{C74CBBC4-720F-0C4E-91D5-981B00D50A98}" destId="{789089BD-9782-424C-BBEC-AF4D3DE5D31F}" srcOrd="0" destOrd="0" presId="urn:microsoft.com/office/officeart/2005/8/layout/list1"/>
    <dgm:cxn modelId="{EC9A13C2-5B43-3041-BA1B-39B3832F1743}" type="presOf" srcId="{C48FC2D0-8C4B-924C-9463-E11635BA5F91}" destId="{933ABB5F-9846-2E44-B452-0F0CC75BD366}" srcOrd="0" destOrd="0" presId="urn:microsoft.com/office/officeart/2005/8/layout/list1"/>
    <dgm:cxn modelId="{F6B825C8-7497-9A42-B35C-A012703BDA81}" type="presOf" srcId="{874FC4FC-562C-444B-92F5-503BFCDCAA17}" destId="{E801A58C-3C67-3043-A2CD-6E6C2C169A30}" srcOrd="0" destOrd="0" presId="urn:microsoft.com/office/officeart/2005/8/layout/list1"/>
    <dgm:cxn modelId="{854BB2C8-DF8F-5D44-AE09-9CFE8D72BC8F}" type="presOf" srcId="{874FC4FC-562C-444B-92F5-503BFCDCAA17}" destId="{3B87F1F6-B191-F247-A11E-4F7E0F24587C}" srcOrd="1" destOrd="0" presId="urn:microsoft.com/office/officeart/2005/8/layout/list1"/>
    <dgm:cxn modelId="{D2F4D7CD-0CF1-D143-907F-38222A670CEA}" srcId="{B8FEBA46-1BD3-8342-BFC2-2DBD3CDB42C6}" destId="{80230E3C-15E7-5D47-BD7D-DB5BCD6F0516}" srcOrd="2" destOrd="0" parTransId="{19B34B26-C967-6C49-9D54-5C9A237FEB05}" sibTransId="{CDB2D40C-FC19-9C41-B708-5014EB3A17D8}"/>
    <dgm:cxn modelId="{9526D9DB-4798-DC4A-9420-C63EAB63B88E}" type="presOf" srcId="{03C79A9B-ACC1-3E40-A65D-D5866DE0BD01}" destId="{B8204E51-D8BD-3442-A4C5-EE1A63F3669C}" srcOrd="0" destOrd="0" presId="urn:microsoft.com/office/officeart/2005/8/layout/list1"/>
    <dgm:cxn modelId="{F0559AE1-8D03-4E42-9E52-CD0FB968FC76}" type="presOf" srcId="{B8FEBA46-1BD3-8342-BFC2-2DBD3CDB42C6}" destId="{42148868-6FF1-5F4C-A12A-9240DB1CE3EF}" srcOrd="0" destOrd="0" presId="urn:microsoft.com/office/officeart/2005/8/layout/list1"/>
    <dgm:cxn modelId="{DFF95DEB-D361-A84C-916D-ACF4AB398045}" type="presOf" srcId="{5B986638-EA8A-3F43-BED0-2EF0E3F00E97}" destId="{E5FC87D9-A72D-9449-9908-593FCE3E942F}" srcOrd="0" destOrd="0" presId="urn:microsoft.com/office/officeart/2005/8/layout/list1"/>
    <dgm:cxn modelId="{BF81E8ED-2AF5-424E-9F32-37A50BCC3B3B}" type="presOf" srcId="{C74CBBC4-720F-0C4E-91D5-981B00D50A98}" destId="{FCDD5B8F-ECA7-904A-A556-2E2A655A308C}" srcOrd="1" destOrd="0" presId="urn:microsoft.com/office/officeart/2005/8/layout/list1"/>
    <dgm:cxn modelId="{E27AF4F2-B933-FD46-B4CB-6DFD7A43F166}" type="presOf" srcId="{FB2F113E-364B-AE48-814C-424411C61694}" destId="{2BA23896-847C-0547-B402-68609AA7AE2E}" srcOrd="0" destOrd="0" presId="urn:microsoft.com/office/officeart/2005/8/layout/list1"/>
    <dgm:cxn modelId="{1D5D67EC-689D-3F4D-B5B7-1633034F48B0}" type="presParOf" srcId="{B8204E51-D8BD-3442-A4C5-EE1A63F3669C}" destId="{A3DC090C-61D1-7449-85D3-C2483DA2A011}" srcOrd="0" destOrd="0" presId="urn:microsoft.com/office/officeart/2005/8/layout/list1"/>
    <dgm:cxn modelId="{4DE55D0D-C4FB-974B-B146-E67D34691EE7}" type="presParOf" srcId="{A3DC090C-61D1-7449-85D3-C2483DA2A011}" destId="{FCDE4FB5-EF49-A948-A398-36EF04849E66}" srcOrd="0" destOrd="0" presId="urn:microsoft.com/office/officeart/2005/8/layout/list1"/>
    <dgm:cxn modelId="{8EDCBB61-158D-B042-A704-326A65F596F5}" type="presParOf" srcId="{A3DC090C-61D1-7449-85D3-C2483DA2A011}" destId="{45F70604-1B97-894C-9ED7-86C8E9222A86}" srcOrd="1" destOrd="0" presId="urn:microsoft.com/office/officeart/2005/8/layout/list1"/>
    <dgm:cxn modelId="{959F314B-3BCB-F64F-91C3-1684352D4C2F}" type="presParOf" srcId="{B8204E51-D8BD-3442-A4C5-EE1A63F3669C}" destId="{997B196E-0FE4-6B4B-829E-12525BC53FD9}" srcOrd="1" destOrd="0" presId="urn:microsoft.com/office/officeart/2005/8/layout/list1"/>
    <dgm:cxn modelId="{D86940C3-690C-424F-9D4A-79DA2FC2BC09}" type="presParOf" srcId="{B8204E51-D8BD-3442-A4C5-EE1A63F3669C}" destId="{2BA23896-847C-0547-B402-68609AA7AE2E}" srcOrd="2" destOrd="0" presId="urn:microsoft.com/office/officeart/2005/8/layout/list1"/>
    <dgm:cxn modelId="{62779DCA-7A4A-1F43-A923-467E860F53D0}" type="presParOf" srcId="{B8204E51-D8BD-3442-A4C5-EE1A63F3669C}" destId="{490C1241-6926-BB48-A4D1-C36FA8910D9B}" srcOrd="3" destOrd="0" presId="urn:microsoft.com/office/officeart/2005/8/layout/list1"/>
    <dgm:cxn modelId="{9B5FB59A-140F-9545-AA11-1655EE76D006}" type="presParOf" srcId="{B8204E51-D8BD-3442-A4C5-EE1A63F3669C}" destId="{C35926C3-0E91-A742-BE75-99FD80DD1C44}" srcOrd="4" destOrd="0" presId="urn:microsoft.com/office/officeart/2005/8/layout/list1"/>
    <dgm:cxn modelId="{6DE9C5D3-47CD-6542-9342-559EB380B614}" type="presParOf" srcId="{C35926C3-0E91-A742-BE75-99FD80DD1C44}" destId="{42148868-6FF1-5F4C-A12A-9240DB1CE3EF}" srcOrd="0" destOrd="0" presId="urn:microsoft.com/office/officeart/2005/8/layout/list1"/>
    <dgm:cxn modelId="{9B0C26C6-A824-5047-93D7-EA62F120401D}" type="presParOf" srcId="{C35926C3-0E91-A742-BE75-99FD80DD1C44}" destId="{5922CD56-995B-C647-8AAA-B35E47A2CAED}" srcOrd="1" destOrd="0" presId="urn:microsoft.com/office/officeart/2005/8/layout/list1"/>
    <dgm:cxn modelId="{6FD6599B-612C-AB4F-B984-54A9AE7D9D77}" type="presParOf" srcId="{B8204E51-D8BD-3442-A4C5-EE1A63F3669C}" destId="{21589514-6D2A-5C45-9E55-BD4CCBAA09A2}" srcOrd="5" destOrd="0" presId="urn:microsoft.com/office/officeart/2005/8/layout/list1"/>
    <dgm:cxn modelId="{E8B63107-626D-1847-B51A-8177DB68DC2A}" type="presParOf" srcId="{B8204E51-D8BD-3442-A4C5-EE1A63F3669C}" destId="{E5FC87D9-A72D-9449-9908-593FCE3E942F}" srcOrd="6" destOrd="0" presId="urn:microsoft.com/office/officeart/2005/8/layout/list1"/>
    <dgm:cxn modelId="{52D704C1-B01D-CE42-A5F3-12C83ACB60C6}" type="presParOf" srcId="{B8204E51-D8BD-3442-A4C5-EE1A63F3669C}" destId="{9BE850E3-9F9E-7643-8AE1-8492E35505C5}" srcOrd="7" destOrd="0" presId="urn:microsoft.com/office/officeart/2005/8/layout/list1"/>
    <dgm:cxn modelId="{E374B032-DACE-9E41-B802-9B60E5221D17}" type="presParOf" srcId="{B8204E51-D8BD-3442-A4C5-EE1A63F3669C}" destId="{017F8415-6EFD-C14D-B51B-0B6A6A2B3510}" srcOrd="8" destOrd="0" presId="urn:microsoft.com/office/officeart/2005/8/layout/list1"/>
    <dgm:cxn modelId="{031427D9-6D98-6D48-96EB-44A22AF221F7}" type="presParOf" srcId="{017F8415-6EFD-C14D-B51B-0B6A6A2B3510}" destId="{789089BD-9782-424C-BBEC-AF4D3DE5D31F}" srcOrd="0" destOrd="0" presId="urn:microsoft.com/office/officeart/2005/8/layout/list1"/>
    <dgm:cxn modelId="{0B474FA2-6C15-5649-9A12-10B997E91442}" type="presParOf" srcId="{017F8415-6EFD-C14D-B51B-0B6A6A2B3510}" destId="{FCDD5B8F-ECA7-904A-A556-2E2A655A308C}" srcOrd="1" destOrd="0" presId="urn:microsoft.com/office/officeart/2005/8/layout/list1"/>
    <dgm:cxn modelId="{56D356C4-F4D2-8C4C-94FF-6B511F121B39}" type="presParOf" srcId="{B8204E51-D8BD-3442-A4C5-EE1A63F3669C}" destId="{151C90B6-68DE-0A47-8CDD-DE7F16F625C5}" srcOrd="9" destOrd="0" presId="urn:microsoft.com/office/officeart/2005/8/layout/list1"/>
    <dgm:cxn modelId="{7E85A4DA-7CF9-C84A-BB1F-F227ED5D2B68}" type="presParOf" srcId="{B8204E51-D8BD-3442-A4C5-EE1A63F3669C}" destId="{F3806F8C-109A-974C-A37F-9773B0F84C3E}" srcOrd="10" destOrd="0" presId="urn:microsoft.com/office/officeart/2005/8/layout/list1"/>
    <dgm:cxn modelId="{2A2FB73E-64F1-4245-BD10-7FB0D414DC8D}" type="presParOf" srcId="{B8204E51-D8BD-3442-A4C5-EE1A63F3669C}" destId="{6B4C7094-366E-4448-9A2D-22EB7CC6DDB1}" srcOrd="11" destOrd="0" presId="urn:microsoft.com/office/officeart/2005/8/layout/list1"/>
    <dgm:cxn modelId="{496678B7-8D91-BD40-BD01-A2853649DC3E}" type="presParOf" srcId="{B8204E51-D8BD-3442-A4C5-EE1A63F3669C}" destId="{DCF0AF52-9DD5-B94C-B4E5-5596C50A5893}" srcOrd="12" destOrd="0" presId="urn:microsoft.com/office/officeart/2005/8/layout/list1"/>
    <dgm:cxn modelId="{F53B7514-B669-C44E-891F-D59FF6FB7F70}" type="presParOf" srcId="{DCF0AF52-9DD5-B94C-B4E5-5596C50A5893}" destId="{E801A58C-3C67-3043-A2CD-6E6C2C169A30}" srcOrd="0" destOrd="0" presId="urn:microsoft.com/office/officeart/2005/8/layout/list1"/>
    <dgm:cxn modelId="{4C7E8A06-F676-F24C-9A0A-76C6C894A54A}" type="presParOf" srcId="{DCF0AF52-9DD5-B94C-B4E5-5596C50A5893}" destId="{3B87F1F6-B191-F247-A11E-4F7E0F24587C}" srcOrd="1" destOrd="0" presId="urn:microsoft.com/office/officeart/2005/8/layout/list1"/>
    <dgm:cxn modelId="{99983938-CDD0-4145-B04C-7212987EA8CF}" type="presParOf" srcId="{B8204E51-D8BD-3442-A4C5-EE1A63F3669C}" destId="{88B2FB6C-D056-2346-BE82-9B9FDD21F226}" srcOrd="13" destOrd="0" presId="urn:microsoft.com/office/officeart/2005/8/layout/list1"/>
    <dgm:cxn modelId="{DADD8E68-01C9-BB42-A15C-8FC219C14C6C}" type="presParOf" srcId="{B8204E51-D8BD-3442-A4C5-EE1A63F3669C}" destId="{933ABB5F-9846-2E44-B452-0F0CC75BD3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FD194-F24D-4741-BCB2-74639E91A0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27FA11-A1B1-6F40-9FEA-28FDCC3EB3D0}">
      <dgm:prSet/>
      <dgm:spPr/>
      <dgm:t>
        <a:bodyPr/>
        <a:lstStyle/>
        <a:p>
          <a:r>
            <a:rPr lang="en-US" b="0" i="1" baseline="0" dirty="0"/>
            <a:t>Chemistry</a:t>
          </a:r>
          <a:r>
            <a:rPr lang="en-US" b="0" i="0" baseline="0" dirty="0"/>
            <a:t>​</a:t>
          </a:r>
          <a:endParaRPr lang="en-IT" dirty="0"/>
        </a:p>
      </dgm:t>
    </dgm:pt>
    <dgm:pt modelId="{5034DA61-2EBB-2B4F-A927-842F79EC7825}" type="parTrans" cxnId="{DCCFA696-24A3-3843-9267-3D594243647E}">
      <dgm:prSet/>
      <dgm:spPr/>
      <dgm:t>
        <a:bodyPr/>
        <a:lstStyle/>
        <a:p>
          <a:endParaRPr lang="en-GB"/>
        </a:p>
      </dgm:t>
    </dgm:pt>
    <dgm:pt modelId="{7E70601A-A2D0-2646-90B3-9CED5787CC7D}" type="sibTrans" cxnId="{DCCFA696-24A3-3843-9267-3D594243647E}">
      <dgm:prSet/>
      <dgm:spPr/>
      <dgm:t>
        <a:bodyPr/>
        <a:lstStyle/>
        <a:p>
          <a:endParaRPr lang="en-GB"/>
        </a:p>
      </dgm:t>
    </dgm:pt>
    <dgm:pt modelId="{BEE463D4-D4A0-7141-9421-2D0F7DCC68F7}">
      <dgm:prSet/>
      <dgm:spPr/>
      <dgm:t>
        <a:bodyPr/>
        <a:lstStyle/>
        <a:p>
          <a:r>
            <a:rPr lang="en-US" b="0" i="1" baseline="0"/>
            <a:t>Ecology</a:t>
          </a:r>
          <a:r>
            <a:rPr lang="en-US" b="0" i="0" baseline="0"/>
            <a:t>​</a:t>
          </a:r>
          <a:endParaRPr lang="en-IT"/>
        </a:p>
      </dgm:t>
    </dgm:pt>
    <dgm:pt modelId="{704AFCB6-BAF7-8E48-B578-DD46C1B1C2C3}" type="parTrans" cxnId="{101B81D9-B3C5-3647-82E1-3AA4EFBB4FCD}">
      <dgm:prSet/>
      <dgm:spPr/>
      <dgm:t>
        <a:bodyPr/>
        <a:lstStyle/>
        <a:p>
          <a:endParaRPr lang="en-GB"/>
        </a:p>
      </dgm:t>
    </dgm:pt>
    <dgm:pt modelId="{6D2ECFE0-C15D-CF48-8EFA-5F578EC62161}" type="sibTrans" cxnId="{101B81D9-B3C5-3647-82E1-3AA4EFBB4FCD}">
      <dgm:prSet/>
      <dgm:spPr/>
      <dgm:t>
        <a:bodyPr/>
        <a:lstStyle/>
        <a:p>
          <a:endParaRPr lang="en-GB"/>
        </a:p>
      </dgm:t>
    </dgm:pt>
    <dgm:pt modelId="{018FB6CA-970B-2B4F-AA31-EAFE46C4548C}">
      <dgm:prSet/>
      <dgm:spPr/>
      <dgm:t>
        <a:bodyPr/>
        <a:lstStyle/>
        <a:p>
          <a:r>
            <a:rPr lang="en-US" b="0" i="1" baseline="0"/>
            <a:t>Epidemiology</a:t>
          </a:r>
          <a:r>
            <a:rPr lang="en-US" b="0" i="0" baseline="0"/>
            <a:t>​</a:t>
          </a:r>
          <a:endParaRPr lang="en-IT"/>
        </a:p>
      </dgm:t>
    </dgm:pt>
    <dgm:pt modelId="{ED103348-6372-B945-A0BC-39FF015A3299}" type="parTrans" cxnId="{7202A75F-B4C2-F547-BDD5-B88594AD5B7C}">
      <dgm:prSet/>
      <dgm:spPr/>
      <dgm:t>
        <a:bodyPr/>
        <a:lstStyle/>
        <a:p>
          <a:endParaRPr lang="en-GB"/>
        </a:p>
      </dgm:t>
    </dgm:pt>
    <dgm:pt modelId="{F3DF6ED1-0AC5-1040-964F-2AAA067AAF00}" type="sibTrans" cxnId="{7202A75F-B4C2-F547-BDD5-B88594AD5B7C}">
      <dgm:prSet/>
      <dgm:spPr/>
      <dgm:t>
        <a:bodyPr/>
        <a:lstStyle/>
        <a:p>
          <a:endParaRPr lang="en-GB"/>
        </a:p>
      </dgm:t>
    </dgm:pt>
    <dgm:pt modelId="{ADEF454C-73B9-3642-8157-48832F1FA6CE}">
      <dgm:prSet/>
      <dgm:spPr/>
      <dgm:t>
        <a:bodyPr/>
        <a:lstStyle/>
        <a:p>
          <a:r>
            <a:rPr lang="en-US" b="0" i="1" baseline="0"/>
            <a:t>Exposure Assessment</a:t>
          </a:r>
          <a:r>
            <a:rPr lang="en-US" b="0" i="0" baseline="0"/>
            <a:t>​</a:t>
          </a:r>
          <a:endParaRPr lang="en-IT"/>
        </a:p>
      </dgm:t>
    </dgm:pt>
    <dgm:pt modelId="{BDD06D50-9F6A-BE44-80AD-5E51FE55E680}" type="parTrans" cxnId="{DACB075F-CFA2-1349-8F81-C4F6C3859C1E}">
      <dgm:prSet/>
      <dgm:spPr/>
      <dgm:t>
        <a:bodyPr/>
        <a:lstStyle/>
        <a:p>
          <a:endParaRPr lang="en-GB"/>
        </a:p>
      </dgm:t>
    </dgm:pt>
    <dgm:pt modelId="{8761552E-4407-D145-9009-017CCDDC62E7}" type="sibTrans" cxnId="{DACB075F-CFA2-1349-8F81-C4F6C3859C1E}">
      <dgm:prSet/>
      <dgm:spPr/>
      <dgm:t>
        <a:bodyPr/>
        <a:lstStyle/>
        <a:p>
          <a:endParaRPr lang="en-GB"/>
        </a:p>
      </dgm:t>
    </dgm:pt>
    <dgm:pt modelId="{C686E3B4-FA85-614E-A4B6-03A6D81C7CF7}">
      <dgm:prSet/>
      <dgm:spPr/>
      <dgm:t>
        <a:bodyPr/>
        <a:lstStyle/>
        <a:p>
          <a:r>
            <a:rPr lang="en-US" b="0" i="1" baseline="0"/>
            <a:t>Food / Feed Technology</a:t>
          </a:r>
          <a:r>
            <a:rPr lang="en-US" b="0" i="0" baseline="0"/>
            <a:t>​</a:t>
          </a:r>
          <a:endParaRPr lang="en-IT"/>
        </a:p>
      </dgm:t>
    </dgm:pt>
    <dgm:pt modelId="{648E7171-84B9-7C4F-9ABF-CC95D08BE5B1}" type="parTrans" cxnId="{5BCA3B6F-6925-0A47-A476-6157101E98C5}">
      <dgm:prSet/>
      <dgm:spPr/>
      <dgm:t>
        <a:bodyPr/>
        <a:lstStyle/>
        <a:p>
          <a:endParaRPr lang="en-GB"/>
        </a:p>
      </dgm:t>
    </dgm:pt>
    <dgm:pt modelId="{68180A08-08FE-1C4E-8638-0B75BDE06753}" type="sibTrans" cxnId="{5BCA3B6F-6925-0A47-A476-6157101E98C5}">
      <dgm:prSet/>
      <dgm:spPr/>
      <dgm:t>
        <a:bodyPr/>
        <a:lstStyle/>
        <a:p>
          <a:endParaRPr lang="en-GB"/>
        </a:p>
      </dgm:t>
    </dgm:pt>
    <dgm:pt modelId="{DAD07FAE-5C72-F941-A5EF-974979EB290D}">
      <dgm:prSet/>
      <dgm:spPr/>
      <dgm:t>
        <a:bodyPr/>
        <a:lstStyle/>
        <a:p>
          <a:r>
            <a:rPr lang="en-US" b="0" i="1" baseline="0"/>
            <a:t>Human Nutrition</a:t>
          </a:r>
          <a:r>
            <a:rPr lang="en-US" b="0" i="0" baseline="0"/>
            <a:t>​</a:t>
          </a:r>
          <a:endParaRPr lang="en-IT"/>
        </a:p>
      </dgm:t>
    </dgm:pt>
    <dgm:pt modelId="{EF9349DF-563D-824F-955D-A1CF00166B91}" type="parTrans" cxnId="{320B9B58-CF66-0D43-B827-8178693DB0B3}">
      <dgm:prSet/>
      <dgm:spPr/>
      <dgm:t>
        <a:bodyPr/>
        <a:lstStyle/>
        <a:p>
          <a:endParaRPr lang="en-GB"/>
        </a:p>
      </dgm:t>
    </dgm:pt>
    <dgm:pt modelId="{57CD3BD6-15D0-2340-89DB-8D5F243A56AE}" type="sibTrans" cxnId="{320B9B58-CF66-0D43-B827-8178693DB0B3}">
      <dgm:prSet/>
      <dgm:spPr/>
      <dgm:t>
        <a:bodyPr/>
        <a:lstStyle/>
        <a:p>
          <a:endParaRPr lang="en-GB"/>
        </a:p>
      </dgm:t>
    </dgm:pt>
    <dgm:pt modelId="{D1A44950-B7DB-DC4F-A9AB-2D89BC1D836D}">
      <dgm:prSet/>
      <dgm:spPr/>
      <dgm:t>
        <a:bodyPr/>
        <a:lstStyle/>
        <a:p>
          <a:r>
            <a:rPr lang="en-US" b="0" i="1" baseline="0"/>
            <a:t>Human Medicine</a:t>
          </a:r>
          <a:r>
            <a:rPr lang="en-US" b="0" i="0" baseline="0"/>
            <a:t>​</a:t>
          </a:r>
          <a:endParaRPr lang="en-IT"/>
        </a:p>
      </dgm:t>
    </dgm:pt>
    <dgm:pt modelId="{B1296EC0-F79C-C847-A4B7-5DE781232E58}" type="parTrans" cxnId="{D0F4AF78-BC64-304B-AB90-79808E2C4DCD}">
      <dgm:prSet/>
      <dgm:spPr/>
      <dgm:t>
        <a:bodyPr/>
        <a:lstStyle/>
        <a:p>
          <a:endParaRPr lang="en-GB"/>
        </a:p>
      </dgm:t>
    </dgm:pt>
    <dgm:pt modelId="{FF3BA344-0BD2-7E4B-8CCA-85770C56E827}" type="sibTrans" cxnId="{D0F4AF78-BC64-304B-AB90-79808E2C4DCD}">
      <dgm:prSet/>
      <dgm:spPr/>
      <dgm:t>
        <a:bodyPr/>
        <a:lstStyle/>
        <a:p>
          <a:endParaRPr lang="en-GB"/>
        </a:p>
      </dgm:t>
    </dgm:pt>
    <dgm:pt modelId="{D4A604C8-EE46-6744-8DEF-6D3A0FE672A0}">
      <dgm:prSet/>
      <dgm:spPr/>
      <dgm:t>
        <a:bodyPr/>
        <a:lstStyle/>
        <a:p>
          <a:r>
            <a:rPr lang="en-US" b="0" i="1" baseline="0"/>
            <a:t>Genetics</a:t>
          </a:r>
          <a:r>
            <a:rPr lang="en-US" b="0" i="0" baseline="0"/>
            <a:t>​</a:t>
          </a:r>
          <a:endParaRPr lang="en-IT"/>
        </a:p>
      </dgm:t>
    </dgm:pt>
    <dgm:pt modelId="{57EE5308-564C-074B-821D-B99735271413}" type="parTrans" cxnId="{3ADA205E-5718-BC4F-A44C-C911D89A1A58}">
      <dgm:prSet/>
      <dgm:spPr/>
      <dgm:t>
        <a:bodyPr/>
        <a:lstStyle/>
        <a:p>
          <a:endParaRPr lang="en-GB"/>
        </a:p>
      </dgm:t>
    </dgm:pt>
    <dgm:pt modelId="{198C0BD8-81F4-D343-AE77-EE7180AC0918}" type="sibTrans" cxnId="{3ADA205E-5718-BC4F-A44C-C911D89A1A58}">
      <dgm:prSet/>
      <dgm:spPr/>
      <dgm:t>
        <a:bodyPr/>
        <a:lstStyle/>
        <a:p>
          <a:endParaRPr lang="en-GB"/>
        </a:p>
      </dgm:t>
    </dgm:pt>
    <dgm:pt modelId="{70B048D1-B7FB-8841-BACF-E86374478951}">
      <dgm:prSet/>
      <dgm:spPr/>
      <dgm:t>
        <a:bodyPr/>
        <a:lstStyle/>
        <a:p>
          <a:r>
            <a:rPr lang="en-US" b="0" i="1" baseline="0"/>
            <a:t>Toxicology</a:t>
          </a:r>
          <a:r>
            <a:rPr lang="en-US" b="0" i="0" baseline="0"/>
            <a:t>​</a:t>
          </a:r>
          <a:endParaRPr lang="en-IT"/>
        </a:p>
      </dgm:t>
    </dgm:pt>
    <dgm:pt modelId="{8244B7D5-F2F8-744B-8545-6087D1D36EAF}" type="parTrans" cxnId="{25CB8564-F268-F74C-9F9C-CE759C608BC4}">
      <dgm:prSet/>
      <dgm:spPr/>
      <dgm:t>
        <a:bodyPr/>
        <a:lstStyle/>
        <a:p>
          <a:endParaRPr lang="en-GB"/>
        </a:p>
      </dgm:t>
    </dgm:pt>
    <dgm:pt modelId="{74558365-FA20-E345-A417-C63127EB61EE}" type="sibTrans" cxnId="{25CB8564-F268-F74C-9F9C-CE759C608BC4}">
      <dgm:prSet/>
      <dgm:spPr/>
      <dgm:t>
        <a:bodyPr/>
        <a:lstStyle/>
        <a:p>
          <a:endParaRPr lang="en-GB"/>
        </a:p>
      </dgm:t>
    </dgm:pt>
    <dgm:pt modelId="{850CC31B-DA94-AF40-9558-BC3498105F83}">
      <dgm:prSet/>
      <dgm:spPr/>
      <dgm:t>
        <a:bodyPr/>
        <a:lstStyle/>
        <a:p>
          <a:r>
            <a:rPr lang="en-US" b="0" i="1" baseline="0"/>
            <a:t>Veterinary Science</a:t>
          </a:r>
          <a:r>
            <a:rPr lang="en-US" b="0" i="0" baseline="0"/>
            <a:t>​</a:t>
          </a:r>
          <a:endParaRPr lang="en-IT"/>
        </a:p>
      </dgm:t>
    </dgm:pt>
    <dgm:pt modelId="{DF7230E1-9E8A-3A41-B385-2B1459D69C61}" type="parTrans" cxnId="{7837990F-8919-444D-B3D3-E7A69581C20B}">
      <dgm:prSet/>
      <dgm:spPr/>
      <dgm:t>
        <a:bodyPr/>
        <a:lstStyle/>
        <a:p>
          <a:endParaRPr lang="en-GB"/>
        </a:p>
      </dgm:t>
    </dgm:pt>
    <dgm:pt modelId="{7340E4C0-FC63-5043-93C0-151E0F63393D}" type="sibTrans" cxnId="{7837990F-8919-444D-B3D3-E7A69581C20B}">
      <dgm:prSet/>
      <dgm:spPr/>
      <dgm:t>
        <a:bodyPr/>
        <a:lstStyle/>
        <a:p>
          <a:endParaRPr lang="en-GB"/>
        </a:p>
      </dgm:t>
    </dgm:pt>
    <dgm:pt modelId="{B675A6DA-FC66-E14A-AA81-C546F0A5B9BB}">
      <dgm:prSet/>
      <dgm:spPr/>
      <dgm:t>
        <a:bodyPr/>
        <a:lstStyle/>
        <a:p>
          <a:r>
            <a:rPr lang="en-US" b="0" i="1" baseline="0"/>
            <a:t>Pharmacology</a:t>
          </a:r>
          <a:r>
            <a:rPr lang="en-US" b="0" i="0" baseline="0"/>
            <a:t>​</a:t>
          </a:r>
          <a:endParaRPr lang="en-IT"/>
        </a:p>
      </dgm:t>
    </dgm:pt>
    <dgm:pt modelId="{D31C03EC-A450-C94E-848B-378BBE146768}" type="parTrans" cxnId="{CEFD18EE-E8F0-A541-A8F5-EC29C4FC3112}">
      <dgm:prSet/>
      <dgm:spPr/>
      <dgm:t>
        <a:bodyPr/>
        <a:lstStyle/>
        <a:p>
          <a:endParaRPr lang="en-GB"/>
        </a:p>
      </dgm:t>
    </dgm:pt>
    <dgm:pt modelId="{03B28E92-34A9-DA42-B4D5-6A978FB666AA}" type="sibTrans" cxnId="{CEFD18EE-E8F0-A541-A8F5-EC29C4FC3112}">
      <dgm:prSet/>
      <dgm:spPr/>
      <dgm:t>
        <a:bodyPr/>
        <a:lstStyle/>
        <a:p>
          <a:endParaRPr lang="en-GB"/>
        </a:p>
      </dgm:t>
    </dgm:pt>
    <dgm:pt modelId="{84DA5178-B718-3F4F-91A7-3E67279DA779}">
      <dgm:prSet/>
      <dgm:spPr/>
      <dgm:t>
        <a:bodyPr/>
        <a:lstStyle/>
        <a:p>
          <a:r>
            <a:rPr lang="en-US" b="0" i="1" baseline="0" dirty="0"/>
            <a:t>Plant Sciences</a:t>
          </a:r>
          <a:r>
            <a:rPr lang="en-US" b="0" i="0" baseline="0" dirty="0"/>
            <a:t>​</a:t>
          </a:r>
          <a:endParaRPr lang="en-IT" dirty="0"/>
        </a:p>
      </dgm:t>
    </dgm:pt>
    <dgm:pt modelId="{F0CEFF89-8036-344B-AF7A-69755D727728}" type="parTrans" cxnId="{FCEBE436-3C38-CA46-8C7D-391B5D313D69}">
      <dgm:prSet/>
      <dgm:spPr/>
      <dgm:t>
        <a:bodyPr/>
        <a:lstStyle/>
        <a:p>
          <a:endParaRPr lang="en-GB"/>
        </a:p>
      </dgm:t>
    </dgm:pt>
    <dgm:pt modelId="{0D284300-5038-874D-96B4-50F87EFA839B}" type="sibTrans" cxnId="{FCEBE436-3C38-CA46-8C7D-391B5D313D69}">
      <dgm:prSet/>
      <dgm:spPr/>
      <dgm:t>
        <a:bodyPr/>
        <a:lstStyle/>
        <a:p>
          <a:endParaRPr lang="en-GB"/>
        </a:p>
      </dgm:t>
    </dgm:pt>
    <dgm:pt modelId="{799ED2B5-A359-4144-AD6E-B07E091B5E98}">
      <dgm:prSet/>
      <dgm:spPr/>
      <dgm:t>
        <a:bodyPr/>
        <a:lstStyle/>
        <a:p>
          <a:r>
            <a:rPr lang="en-US" b="0" i="1" baseline="0"/>
            <a:t>Regulatory Sciences</a:t>
          </a:r>
          <a:r>
            <a:rPr lang="en-US" b="0" i="0" baseline="0"/>
            <a:t>​</a:t>
          </a:r>
          <a:endParaRPr lang="en-IT"/>
        </a:p>
      </dgm:t>
    </dgm:pt>
    <dgm:pt modelId="{C81AFCFA-7D96-A549-A492-541B40C55066}" type="parTrans" cxnId="{50521383-512F-FD4B-8C24-539F6A949690}">
      <dgm:prSet/>
      <dgm:spPr/>
      <dgm:t>
        <a:bodyPr/>
        <a:lstStyle/>
        <a:p>
          <a:endParaRPr lang="en-GB"/>
        </a:p>
      </dgm:t>
    </dgm:pt>
    <dgm:pt modelId="{7830810E-2E5E-CA40-BD6B-8042770B2EA9}" type="sibTrans" cxnId="{50521383-512F-FD4B-8C24-539F6A949690}">
      <dgm:prSet/>
      <dgm:spPr/>
      <dgm:t>
        <a:bodyPr/>
        <a:lstStyle/>
        <a:p>
          <a:endParaRPr lang="en-GB"/>
        </a:p>
      </dgm:t>
    </dgm:pt>
    <dgm:pt modelId="{44D25282-9461-AC44-A40C-362F16150280}">
      <dgm:prSet/>
      <dgm:spPr/>
      <dgm:t>
        <a:bodyPr/>
        <a:lstStyle/>
        <a:p>
          <a:r>
            <a:rPr lang="en-US" b="0" i="1" baseline="0"/>
            <a:t>Social Science</a:t>
          </a:r>
          <a:r>
            <a:rPr lang="en-US" b="0" i="0" baseline="0"/>
            <a:t>​</a:t>
          </a:r>
          <a:endParaRPr lang="en-IT"/>
        </a:p>
      </dgm:t>
    </dgm:pt>
    <dgm:pt modelId="{A55C3195-2BC0-6644-86D5-CBD99D054268}" type="parTrans" cxnId="{CC93A787-006C-7847-8367-22F8F7A8DA2F}">
      <dgm:prSet/>
      <dgm:spPr/>
      <dgm:t>
        <a:bodyPr/>
        <a:lstStyle/>
        <a:p>
          <a:endParaRPr lang="en-GB"/>
        </a:p>
      </dgm:t>
    </dgm:pt>
    <dgm:pt modelId="{EF83D71B-03EA-D346-BBDC-325D3662BB34}" type="sibTrans" cxnId="{CC93A787-006C-7847-8367-22F8F7A8DA2F}">
      <dgm:prSet/>
      <dgm:spPr/>
      <dgm:t>
        <a:bodyPr/>
        <a:lstStyle/>
        <a:p>
          <a:endParaRPr lang="en-GB"/>
        </a:p>
      </dgm:t>
    </dgm:pt>
    <dgm:pt modelId="{8B264C76-C5F0-4846-B2E8-9ADD238BA38D}">
      <dgm:prSet/>
      <dgm:spPr/>
      <dgm:t>
        <a:bodyPr/>
        <a:lstStyle/>
        <a:p>
          <a:r>
            <a:rPr lang="en-US" b="0" i="1" baseline="0"/>
            <a:t>Biostatistics / Bioinformatics</a:t>
          </a:r>
          <a:endParaRPr lang="en-IT"/>
        </a:p>
      </dgm:t>
    </dgm:pt>
    <dgm:pt modelId="{51D73D2D-9C9E-8C48-AA6E-BE66BB0926A6}" type="parTrans" cxnId="{41CA4ECA-DD85-D440-82A9-9C073D3DAD38}">
      <dgm:prSet/>
      <dgm:spPr/>
      <dgm:t>
        <a:bodyPr/>
        <a:lstStyle/>
        <a:p>
          <a:endParaRPr lang="en-GB"/>
        </a:p>
      </dgm:t>
    </dgm:pt>
    <dgm:pt modelId="{649A695A-D6C2-5D47-9EA1-51A6DA3DEB08}" type="sibTrans" cxnId="{41CA4ECA-DD85-D440-82A9-9C073D3DAD38}">
      <dgm:prSet/>
      <dgm:spPr/>
      <dgm:t>
        <a:bodyPr/>
        <a:lstStyle/>
        <a:p>
          <a:endParaRPr lang="en-GB"/>
        </a:p>
      </dgm:t>
    </dgm:pt>
    <dgm:pt modelId="{196BF27B-398E-2141-915E-271E258270DA}" type="pres">
      <dgm:prSet presAssocID="{5D6FD194-F24D-4741-BCB2-74639E91A0D8}" presName="diagram" presStyleCnt="0">
        <dgm:presLayoutVars>
          <dgm:dir/>
          <dgm:resizeHandles val="exact"/>
        </dgm:presLayoutVars>
      </dgm:prSet>
      <dgm:spPr/>
    </dgm:pt>
    <dgm:pt modelId="{37D5568F-5F38-E448-BC0C-FB688F229FD7}" type="pres">
      <dgm:prSet presAssocID="{CC27FA11-A1B1-6F40-9FEA-28FDCC3EB3D0}" presName="node" presStyleLbl="node1" presStyleIdx="0" presStyleCnt="15">
        <dgm:presLayoutVars>
          <dgm:bulletEnabled val="1"/>
        </dgm:presLayoutVars>
      </dgm:prSet>
      <dgm:spPr/>
    </dgm:pt>
    <dgm:pt modelId="{B5203ED2-5E58-0F41-8F78-7DB1AFA74744}" type="pres">
      <dgm:prSet presAssocID="{7E70601A-A2D0-2646-90B3-9CED5787CC7D}" presName="sibTrans" presStyleCnt="0"/>
      <dgm:spPr/>
    </dgm:pt>
    <dgm:pt modelId="{99D922CE-4999-5040-9AD5-65EBF5BDE775}" type="pres">
      <dgm:prSet presAssocID="{BEE463D4-D4A0-7141-9421-2D0F7DCC68F7}" presName="node" presStyleLbl="node1" presStyleIdx="1" presStyleCnt="15">
        <dgm:presLayoutVars>
          <dgm:bulletEnabled val="1"/>
        </dgm:presLayoutVars>
      </dgm:prSet>
      <dgm:spPr/>
    </dgm:pt>
    <dgm:pt modelId="{C42FCB74-9A7B-B84F-B8C9-BD233723BAAE}" type="pres">
      <dgm:prSet presAssocID="{6D2ECFE0-C15D-CF48-8EFA-5F578EC62161}" presName="sibTrans" presStyleCnt="0"/>
      <dgm:spPr/>
    </dgm:pt>
    <dgm:pt modelId="{22A257CE-58A1-184E-8856-C9CB8E516DA2}" type="pres">
      <dgm:prSet presAssocID="{018FB6CA-970B-2B4F-AA31-EAFE46C4548C}" presName="node" presStyleLbl="node1" presStyleIdx="2" presStyleCnt="15">
        <dgm:presLayoutVars>
          <dgm:bulletEnabled val="1"/>
        </dgm:presLayoutVars>
      </dgm:prSet>
      <dgm:spPr/>
    </dgm:pt>
    <dgm:pt modelId="{8156F766-FA03-3D43-9FB7-FC6D003B000C}" type="pres">
      <dgm:prSet presAssocID="{F3DF6ED1-0AC5-1040-964F-2AAA067AAF00}" presName="sibTrans" presStyleCnt="0"/>
      <dgm:spPr/>
    </dgm:pt>
    <dgm:pt modelId="{7532E747-4A24-704F-B545-BCF953040C44}" type="pres">
      <dgm:prSet presAssocID="{ADEF454C-73B9-3642-8157-48832F1FA6CE}" presName="node" presStyleLbl="node1" presStyleIdx="3" presStyleCnt="15">
        <dgm:presLayoutVars>
          <dgm:bulletEnabled val="1"/>
        </dgm:presLayoutVars>
      </dgm:prSet>
      <dgm:spPr/>
    </dgm:pt>
    <dgm:pt modelId="{5D754598-5543-174F-AE76-7B5B2004A9CF}" type="pres">
      <dgm:prSet presAssocID="{8761552E-4407-D145-9009-017CCDDC62E7}" presName="sibTrans" presStyleCnt="0"/>
      <dgm:spPr/>
    </dgm:pt>
    <dgm:pt modelId="{8AECB062-4C44-074B-96FF-85B755C24652}" type="pres">
      <dgm:prSet presAssocID="{C686E3B4-FA85-614E-A4B6-03A6D81C7CF7}" presName="node" presStyleLbl="node1" presStyleIdx="4" presStyleCnt="15">
        <dgm:presLayoutVars>
          <dgm:bulletEnabled val="1"/>
        </dgm:presLayoutVars>
      </dgm:prSet>
      <dgm:spPr/>
    </dgm:pt>
    <dgm:pt modelId="{1560D167-F0DC-2D47-8D06-FDB0A0ADC885}" type="pres">
      <dgm:prSet presAssocID="{68180A08-08FE-1C4E-8638-0B75BDE06753}" presName="sibTrans" presStyleCnt="0"/>
      <dgm:spPr/>
    </dgm:pt>
    <dgm:pt modelId="{9298EC8E-07E4-5047-BA8A-2548DCB628C9}" type="pres">
      <dgm:prSet presAssocID="{DAD07FAE-5C72-F941-A5EF-974979EB290D}" presName="node" presStyleLbl="node1" presStyleIdx="5" presStyleCnt="15">
        <dgm:presLayoutVars>
          <dgm:bulletEnabled val="1"/>
        </dgm:presLayoutVars>
      </dgm:prSet>
      <dgm:spPr/>
    </dgm:pt>
    <dgm:pt modelId="{8E0E53BC-0E03-7B4D-8FC2-26F640A3D5BE}" type="pres">
      <dgm:prSet presAssocID="{57CD3BD6-15D0-2340-89DB-8D5F243A56AE}" presName="sibTrans" presStyleCnt="0"/>
      <dgm:spPr/>
    </dgm:pt>
    <dgm:pt modelId="{4A7B5AC6-529B-954E-B25B-8E0456D5FBA3}" type="pres">
      <dgm:prSet presAssocID="{D1A44950-B7DB-DC4F-A9AB-2D89BC1D836D}" presName="node" presStyleLbl="node1" presStyleIdx="6" presStyleCnt="15">
        <dgm:presLayoutVars>
          <dgm:bulletEnabled val="1"/>
        </dgm:presLayoutVars>
      </dgm:prSet>
      <dgm:spPr/>
    </dgm:pt>
    <dgm:pt modelId="{44B6EB90-D27A-704F-B8DB-B9C5C48E5CC3}" type="pres">
      <dgm:prSet presAssocID="{FF3BA344-0BD2-7E4B-8CCA-85770C56E827}" presName="sibTrans" presStyleCnt="0"/>
      <dgm:spPr/>
    </dgm:pt>
    <dgm:pt modelId="{285E5CC5-A218-FE4F-8C96-E56D66E0A512}" type="pres">
      <dgm:prSet presAssocID="{D4A604C8-EE46-6744-8DEF-6D3A0FE672A0}" presName="node" presStyleLbl="node1" presStyleIdx="7" presStyleCnt="15">
        <dgm:presLayoutVars>
          <dgm:bulletEnabled val="1"/>
        </dgm:presLayoutVars>
      </dgm:prSet>
      <dgm:spPr/>
    </dgm:pt>
    <dgm:pt modelId="{93667D93-9566-7F4C-A478-55CB10DF037B}" type="pres">
      <dgm:prSet presAssocID="{198C0BD8-81F4-D343-AE77-EE7180AC0918}" presName="sibTrans" presStyleCnt="0"/>
      <dgm:spPr/>
    </dgm:pt>
    <dgm:pt modelId="{30AAD6DA-496B-964B-A9DB-93DE4AD2298B}" type="pres">
      <dgm:prSet presAssocID="{70B048D1-B7FB-8841-BACF-E86374478951}" presName="node" presStyleLbl="node1" presStyleIdx="8" presStyleCnt="15">
        <dgm:presLayoutVars>
          <dgm:bulletEnabled val="1"/>
        </dgm:presLayoutVars>
      </dgm:prSet>
      <dgm:spPr/>
    </dgm:pt>
    <dgm:pt modelId="{C5544063-2600-3B49-9051-0C1271486499}" type="pres">
      <dgm:prSet presAssocID="{74558365-FA20-E345-A417-C63127EB61EE}" presName="sibTrans" presStyleCnt="0"/>
      <dgm:spPr/>
    </dgm:pt>
    <dgm:pt modelId="{9B23C704-086D-5840-A0A1-752D63485281}" type="pres">
      <dgm:prSet presAssocID="{850CC31B-DA94-AF40-9558-BC3498105F83}" presName="node" presStyleLbl="node1" presStyleIdx="9" presStyleCnt="15">
        <dgm:presLayoutVars>
          <dgm:bulletEnabled val="1"/>
        </dgm:presLayoutVars>
      </dgm:prSet>
      <dgm:spPr/>
    </dgm:pt>
    <dgm:pt modelId="{66C88943-F28D-3E45-8DCA-0DA8CCD9D816}" type="pres">
      <dgm:prSet presAssocID="{7340E4C0-FC63-5043-93C0-151E0F63393D}" presName="sibTrans" presStyleCnt="0"/>
      <dgm:spPr/>
    </dgm:pt>
    <dgm:pt modelId="{67081326-FB55-804E-95CC-5C8FD428BC3D}" type="pres">
      <dgm:prSet presAssocID="{B675A6DA-FC66-E14A-AA81-C546F0A5B9BB}" presName="node" presStyleLbl="node1" presStyleIdx="10" presStyleCnt="15">
        <dgm:presLayoutVars>
          <dgm:bulletEnabled val="1"/>
        </dgm:presLayoutVars>
      </dgm:prSet>
      <dgm:spPr/>
    </dgm:pt>
    <dgm:pt modelId="{BCB9BB43-D7ED-074A-B79F-E0232D1881B3}" type="pres">
      <dgm:prSet presAssocID="{03B28E92-34A9-DA42-B4D5-6A978FB666AA}" presName="sibTrans" presStyleCnt="0"/>
      <dgm:spPr/>
    </dgm:pt>
    <dgm:pt modelId="{C0F20F71-BAAB-8343-AC28-A9D42A3B64DB}" type="pres">
      <dgm:prSet presAssocID="{84DA5178-B718-3F4F-91A7-3E67279DA779}" presName="node" presStyleLbl="node1" presStyleIdx="11" presStyleCnt="15">
        <dgm:presLayoutVars>
          <dgm:bulletEnabled val="1"/>
        </dgm:presLayoutVars>
      </dgm:prSet>
      <dgm:spPr/>
    </dgm:pt>
    <dgm:pt modelId="{2C558BA2-1CFA-9742-AF8F-39A6DEAEAAF6}" type="pres">
      <dgm:prSet presAssocID="{0D284300-5038-874D-96B4-50F87EFA839B}" presName="sibTrans" presStyleCnt="0"/>
      <dgm:spPr/>
    </dgm:pt>
    <dgm:pt modelId="{B5D1A590-5379-E14F-B79A-BC36D60C7DA7}" type="pres">
      <dgm:prSet presAssocID="{799ED2B5-A359-4144-AD6E-B07E091B5E98}" presName="node" presStyleLbl="node1" presStyleIdx="12" presStyleCnt="15">
        <dgm:presLayoutVars>
          <dgm:bulletEnabled val="1"/>
        </dgm:presLayoutVars>
      </dgm:prSet>
      <dgm:spPr/>
    </dgm:pt>
    <dgm:pt modelId="{26A735CD-C527-0A46-8BDD-A026D6562D4C}" type="pres">
      <dgm:prSet presAssocID="{7830810E-2E5E-CA40-BD6B-8042770B2EA9}" presName="sibTrans" presStyleCnt="0"/>
      <dgm:spPr/>
    </dgm:pt>
    <dgm:pt modelId="{3F9A51E2-442E-8F4A-832D-6A31BD6D30B0}" type="pres">
      <dgm:prSet presAssocID="{44D25282-9461-AC44-A40C-362F16150280}" presName="node" presStyleLbl="node1" presStyleIdx="13" presStyleCnt="15">
        <dgm:presLayoutVars>
          <dgm:bulletEnabled val="1"/>
        </dgm:presLayoutVars>
      </dgm:prSet>
      <dgm:spPr/>
    </dgm:pt>
    <dgm:pt modelId="{3EB565B1-CEBD-304F-9F4E-8324A3725FB4}" type="pres">
      <dgm:prSet presAssocID="{EF83D71B-03EA-D346-BBDC-325D3662BB34}" presName="sibTrans" presStyleCnt="0"/>
      <dgm:spPr/>
    </dgm:pt>
    <dgm:pt modelId="{0CA81A17-AC58-7A4D-8678-9CE3994AC306}" type="pres">
      <dgm:prSet presAssocID="{8B264C76-C5F0-4846-B2E8-9ADD238BA38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058AC0E-B47D-1C49-8E6B-45AF395A5793}" type="presOf" srcId="{DAD07FAE-5C72-F941-A5EF-974979EB290D}" destId="{9298EC8E-07E4-5047-BA8A-2548DCB628C9}" srcOrd="0" destOrd="0" presId="urn:microsoft.com/office/officeart/2005/8/layout/default"/>
    <dgm:cxn modelId="{21B5610F-5CEC-4C4A-B25F-F30CCCE7469E}" type="presOf" srcId="{C686E3B4-FA85-614E-A4B6-03A6D81C7CF7}" destId="{8AECB062-4C44-074B-96FF-85B755C24652}" srcOrd="0" destOrd="0" presId="urn:microsoft.com/office/officeart/2005/8/layout/default"/>
    <dgm:cxn modelId="{7837990F-8919-444D-B3D3-E7A69581C20B}" srcId="{5D6FD194-F24D-4741-BCB2-74639E91A0D8}" destId="{850CC31B-DA94-AF40-9558-BC3498105F83}" srcOrd="9" destOrd="0" parTransId="{DF7230E1-9E8A-3A41-B385-2B1459D69C61}" sibTransId="{7340E4C0-FC63-5043-93C0-151E0F63393D}"/>
    <dgm:cxn modelId="{8E020F15-7C26-244B-9A85-706338524C65}" type="presOf" srcId="{5D6FD194-F24D-4741-BCB2-74639E91A0D8}" destId="{196BF27B-398E-2141-915E-271E258270DA}" srcOrd="0" destOrd="0" presId="urn:microsoft.com/office/officeart/2005/8/layout/default"/>
    <dgm:cxn modelId="{61C06D1B-14E3-A546-A841-314166640C96}" type="presOf" srcId="{D1A44950-B7DB-DC4F-A9AB-2D89BC1D836D}" destId="{4A7B5AC6-529B-954E-B25B-8E0456D5FBA3}" srcOrd="0" destOrd="0" presId="urn:microsoft.com/office/officeart/2005/8/layout/default"/>
    <dgm:cxn modelId="{6A198221-5088-4A49-85C4-117E51259AC1}" type="presOf" srcId="{B675A6DA-FC66-E14A-AA81-C546F0A5B9BB}" destId="{67081326-FB55-804E-95CC-5C8FD428BC3D}" srcOrd="0" destOrd="0" presId="urn:microsoft.com/office/officeart/2005/8/layout/default"/>
    <dgm:cxn modelId="{D09D4123-E7FF-4948-8B3C-367327DBD7EF}" type="presOf" srcId="{850CC31B-DA94-AF40-9558-BC3498105F83}" destId="{9B23C704-086D-5840-A0A1-752D63485281}" srcOrd="0" destOrd="0" presId="urn:microsoft.com/office/officeart/2005/8/layout/default"/>
    <dgm:cxn modelId="{FCEBE436-3C38-CA46-8C7D-391B5D313D69}" srcId="{5D6FD194-F24D-4741-BCB2-74639E91A0D8}" destId="{84DA5178-B718-3F4F-91A7-3E67279DA779}" srcOrd="11" destOrd="0" parTransId="{F0CEFF89-8036-344B-AF7A-69755D727728}" sibTransId="{0D284300-5038-874D-96B4-50F87EFA839B}"/>
    <dgm:cxn modelId="{3ADA205E-5718-BC4F-A44C-C911D89A1A58}" srcId="{5D6FD194-F24D-4741-BCB2-74639E91A0D8}" destId="{D4A604C8-EE46-6744-8DEF-6D3A0FE672A0}" srcOrd="7" destOrd="0" parTransId="{57EE5308-564C-074B-821D-B99735271413}" sibTransId="{198C0BD8-81F4-D343-AE77-EE7180AC0918}"/>
    <dgm:cxn modelId="{DACB075F-CFA2-1349-8F81-C4F6C3859C1E}" srcId="{5D6FD194-F24D-4741-BCB2-74639E91A0D8}" destId="{ADEF454C-73B9-3642-8157-48832F1FA6CE}" srcOrd="3" destOrd="0" parTransId="{BDD06D50-9F6A-BE44-80AD-5E51FE55E680}" sibTransId="{8761552E-4407-D145-9009-017CCDDC62E7}"/>
    <dgm:cxn modelId="{7202A75F-B4C2-F547-BDD5-B88594AD5B7C}" srcId="{5D6FD194-F24D-4741-BCB2-74639E91A0D8}" destId="{018FB6CA-970B-2B4F-AA31-EAFE46C4548C}" srcOrd="2" destOrd="0" parTransId="{ED103348-6372-B945-A0BC-39FF015A3299}" sibTransId="{F3DF6ED1-0AC5-1040-964F-2AAA067AAF00}"/>
    <dgm:cxn modelId="{71577C44-2525-264D-9E43-176C47C72139}" type="presOf" srcId="{8B264C76-C5F0-4846-B2E8-9ADD238BA38D}" destId="{0CA81A17-AC58-7A4D-8678-9CE3994AC306}" srcOrd="0" destOrd="0" presId="urn:microsoft.com/office/officeart/2005/8/layout/default"/>
    <dgm:cxn modelId="{25CB8564-F268-F74C-9F9C-CE759C608BC4}" srcId="{5D6FD194-F24D-4741-BCB2-74639E91A0D8}" destId="{70B048D1-B7FB-8841-BACF-E86374478951}" srcOrd="8" destOrd="0" parTransId="{8244B7D5-F2F8-744B-8545-6087D1D36EAF}" sibTransId="{74558365-FA20-E345-A417-C63127EB61EE}"/>
    <dgm:cxn modelId="{6739984C-48CD-D644-A2E6-7A89DA54D9A9}" type="presOf" srcId="{CC27FA11-A1B1-6F40-9FEA-28FDCC3EB3D0}" destId="{37D5568F-5F38-E448-BC0C-FB688F229FD7}" srcOrd="0" destOrd="0" presId="urn:microsoft.com/office/officeart/2005/8/layout/default"/>
    <dgm:cxn modelId="{5BCA3B6F-6925-0A47-A476-6157101E98C5}" srcId="{5D6FD194-F24D-4741-BCB2-74639E91A0D8}" destId="{C686E3B4-FA85-614E-A4B6-03A6D81C7CF7}" srcOrd="4" destOrd="0" parTransId="{648E7171-84B9-7C4F-9ABF-CC95D08BE5B1}" sibTransId="{68180A08-08FE-1C4E-8638-0B75BDE06753}"/>
    <dgm:cxn modelId="{15890051-CCC2-3747-AC97-CBB29A971B89}" type="presOf" srcId="{799ED2B5-A359-4144-AD6E-B07E091B5E98}" destId="{B5D1A590-5379-E14F-B79A-BC36D60C7DA7}" srcOrd="0" destOrd="0" presId="urn:microsoft.com/office/officeart/2005/8/layout/default"/>
    <dgm:cxn modelId="{320B9B58-CF66-0D43-B827-8178693DB0B3}" srcId="{5D6FD194-F24D-4741-BCB2-74639E91A0D8}" destId="{DAD07FAE-5C72-F941-A5EF-974979EB290D}" srcOrd="5" destOrd="0" parTransId="{EF9349DF-563D-824F-955D-A1CF00166B91}" sibTransId="{57CD3BD6-15D0-2340-89DB-8D5F243A56AE}"/>
    <dgm:cxn modelId="{D0F4AF78-BC64-304B-AB90-79808E2C4DCD}" srcId="{5D6FD194-F24D-4741-BCB2-74639E91A0D8}" destId="{D1A44950-B7DB-DC4F-A9AB-2D89BC1D836D}" srcOrd="6" destOrd="0" parTransId="{B1296EC0-F79C-C847-A4B7-5DE781232E58}" sibTransId="{FF3BA344-0BD2-7E4B-8CCA-85770C56E827}"/>
    <dgm:cxn modelId="{8C68C178-2DEB-B147-9879-11FCA6C054E8}" type="presOf" srcId="{D4A604C8-EE46-6744-8DEF-6D3A0FE672A0}" destId="{285E5CC5-A218-FE4F-8C96-E56D66E0A512}" srcOrd="0" destOrd="0" presId="urn:microsoft.com/office/officeart/2005/8/layout/default"/>
    <dgm:cxn modelId="{A927DB7C-7411-BF4B-A85A-DFAA8B33C1A3}" type="presOf" srcId="{018FB6CA-970B-2B4F-AA31-EAFE46C4548C}" destId="{22A257CE-58A1-184E-8856-C9CB8E516DA2}" srcOrd="0" destOrd="0" presId="urn:microsoft.com/office/officeart/2005/8/layout/default"/>
    <dgm:cxn modelId="{C150197F-94A0-BD44-8463-E10DA0E91A6B}" type="presOf" srcId="{BEE463D4-D4A0-7141-9421-2D0F7DCC68F7}" destId="{99D922CE-4999-5040-9AD5-65EBF5BDE775}" srcOrd="0" destOrd="0" presId="urn:microsoft.com/office/officeart/2005/8/layout/default"/>
    <dgm:cxn modelId="{50521383-512F-FD4B-8C24-539F6A949690}" srcId="{5D6FD194-F24D-4741-BCB2-74639E91A0D8}" destId="{799ED2B5-A359-4144-AD6E-B07E091B5E98}" srcOrd="12" destOrd="0" parTransId="{C81AFCFA-7D96-A549-A492-541B40C55066}" sibTransId="{7830810E-2E5E-CA40-BD6B-8042770B2EA9}"/>
    <dgm:cxn modelId="{CC93A787-006C-7847-8367-22F8F7A8DA2F}" srcId="{5D6FD194-F24D-4741-BCB2-74639E91A0D8}" destId="{44D25282-9461-AC44-A40C-362F16150280}" srcOrd="13" destOrd="0" parTransId="{A55C3195-2BC0-6644-86D5-CBD99D054268}" sibTransId="{EF83D71B-03EA-D346-BBDC-325D3662BB34}"/>
    <dgm:cxn modelId="{DCCFA696-24A3-3843-9267-3D594243647E}" srcId="{5D6FD194-F24D-4741-BCB2-74639E91A0D8}" destId="{CC27FA11-A1B1-6F40-9FEA-28FDCC3EB3D0}" srcOrd="0" destOrd="0" parTransId="{5034DA61-2EBB-2B4F-A927-842F79EC7825}" sibTransId="{7E70601A-A2D0-2646-90B3-9CED5787CC7D}"/>
    <dgm:cxn modelId="{0B7BF7B8-62AC-5344-B5EF-DA58CAE99EA7}" type="presOf" srcId="{ADEF454C-73B9-3642-8157-48832F1FA6CE}" destId="{7532E747-4A24-704F-B545-BCF953040C44}" srcOrd="0" destOrd="0" presId="urn:microsoft.com/office/officeart/2005/8/layout/default"/>
    <dgm:cxn modelId="{13D74CBF-B0ED-C64A-BFD1-C7FE87804370}" type="presOf" srcId="{44D25282-9461-AC44-A40C-362F16150280}" destId="{3F9A51E2-442E-8F4A-832D-6A31BD6D30B0}" srcOrd="0" destOrd="0" presId="urn:microsoft.com/office/officeart/2005/8/layout/default"/>
    <dgm:cxn modelId="{41CA4ECA-DD85-D440-82A9-9C073D3DAD38}" srcId="{5D6FD194-F24D-4741-BCB2-74639E91A0D8}" destId="{8B264C76-C5F0-4846-B2E8-9ADD238BA38D}" srcOrd="14" destOrd="0" parTransId="{51D73D2D-9C9E-8C48-AA6E-BE66BB0926A6}" sibTransId="{649A695A-D6C2-5D47-9EA1-51A6DA3DEB08}"/>
    <dgm:cxn modelId="{101B81D9-B3C5-3647-82E1-3AA4EFBB4FCD}" srcId="{5D6FD194-F24D-4741-BCB2-74639E91A0D8}" destId="{BEE463D4-D4A0-7141-9421-2D0F7DCC68F7}" srcOrd="1" destOrd="0" parTransId="{704AFCB6-BAF7-8E48-B578-DD46C1B1C2C3}" sibTransId="{6D2ECFE0-C15D-CF48-8EFA-5F578EC62161}"/>
    <dgm:cxn modelId="{CEFD18EE-E8F0-A541-A8F5-EC29C4FC3112}" srcId="{5D6FD194-F24D-4741-BCB2-74639E91A0D8}" destId="{B675A6DA-FC66-E14A-AA81-C546F0A5B9BB}" srcOrd="10" destOrd="0" parTransId="{D31C03EC-A450-C94E-848B-378BBE146768}" sibTransId="{03B28E92-34A9-DA42-B4D5-6A978FB666AA}"/>
    <dgm:cxn modelId="{1F855EEE-1AC7-1F4E-BC96-9E80501F605D}" type="presOf" srcId="{84DA5178-B718-3F4F-91A7-3E67279DA779}" destId="{C0F20F71-BAAB-8343-AC28-A9D42A3B64DB}" srcOrd="0" destOrd="0" presId="urn:microsoft.com/office/officeart/2005/8/layout/default"/>
    <dgm:cxn modelId="{61D947FC-9B13-FC43-BBDC-3CFC6585B512}" type="presOf" srcId="{70B048D1-B7FB-8841-BACF-E86374478951}" destId="{30AAD6DA-496B-964B-A9DB-93DE4AD2298B}" srcOrd="0" destOrd="0" presId="urn:microsoft.com/office/officeart/2005/8/layout/default"/>
    <dgm:cxn modelId="{587F5EAA-EC28-E14A-A5F7-4658850EFABE}" type="presParOf" srcId="{196BF27B-398E-2141-915E-271E258270DA}" destId="{37D5568F-5F38-E448-BC0C-FB688F229FD7}" srcOrd="0" destOrd="0" presId="urn:microsoft.com/office/officeart/2005/8/layout/default"/>
    <dgm:cxn modelId="{B2230C6C-C972-6847-A7C0-B2420B2B38B7}" type="presParOf" srcId="{196BF27B-398E-2141-915E-271E258270DA}" destId="{B5203ED2-5E58-0F41-8F78-7DB1AFA74744}" srcOrd="1" destOrd="0" presId="urn:microsoft.com/office/officeart/2005/8/layout/default"/>
    <dgm:cxn modelId="{01E22BF2-0EDB-FC43-8C8A-C61C4C4E2392}" type="presParOf" srcId="{196BF27B-398E-2141-915E-271E258270DA}" destId="{99D922CE-4999-5040-9AD5-65EBF5BDE775}" srcOrd="2" destOrd="0" presId="urn:microsoft.com/office/officeart/2005/8/layout/default"/>
    <dgm:cxn modelId="{3E4B2CBC-EFDC-784C-8CCF-4CCF6E64BE8C}" type="presParOf" srcId="{196BF27B-398E-2141-915E-271E258270DA}" destId="{C42FCB74-9A7B-B84F-B8C9-BD233723BAAE}" srcOrd="3" destOrd="0" presId="urn:microsoft.com/office/officeart/2005/8/layout/default"/>
    <dgm:cxn modelId="{59AF48EC-3756-234D-9531-9F0C70265029}" type="presParOf" srcId="{196BF27B-398E-2141-915E-271E258270DA}" destId="{22A257CE-58A1-184E-8856-C9CB8E516DA2}" srcOrd="4" destOrd="0" presId="urn:microsoft.com/office/officeart/2005/8/layout/default"/>
    <dgm:cxn modelId="{AF4D2766-481A-894B-A6A6-E8652F556B3C}" type="presParOf" srcId="{196BF27B-398E-2141-915E-271E258270DA}" destId="{8156F766-FA03-3D43-9FB7-FC6D003B000C}" srcOrd="5" destOrd="0" presId="urn:microsoft.com/office/officeart/2005/8/layout/default"/>
    <dgm:cxn modelId="{35EAEFE8-6400-774F-9DC6-A9D59B6530EF}" type="presParOf" srcId="{196BF27B-398E-2141-915E-271E258270DA}" destId="{7532E747-4A24-704F-B545-BCF953040C44}" srcOrd="6" destOrd="0" presId="urn:microsoft.com/office/officeart/2005/8/layout/default"/>
    <dgm:cxn modelId="{994285DC-7883-254E-BBCE-E7DF272A0839}" type="presParOf" srcId="{196BF27B-398E-2141-915E-271E258270DA}" destId="{5D754598-5543-174F-AE76-7B5B2004A9CF}" srcOrd="7" destOrd="0" presId="urn:microsoft.com/office/officeart/2005/8/layout/default"/>
    <dgm:cxn modelId="{62128B9C-41C0-9043-8E8E-1A17C4337F77}" type="presParOf" srcId="{196BF27B-398E-2141-915E-271E258270DA}" destId="{8AECB062-4C44-074B-96FF-85B755C24652}" srcOrd="8" destOrd="0" presId="urn:microsoft.com/office/officeart/2005/8/layout/default"/>
    <dgm:cxn modelId="{29F21CF3-54A2-384D-B54A-64C2FF684E5B}" type="presParOf" srcId="{196BF27B-398E-2141-915E-271E258270DA}" destId="{1560D167-F0DC-2D47-8D06-FDB0A0ADC885}" srcOrd="9" destOrd="0" presId="urn:microsoft.com/office/officeart/2005/8/layout/default"/>
    <dgm:cxn modelId="{4E79A73A-A115-DB46-AB0F-64B8915F1DE0}" type="presParOf" srcId="{196BF27B-398E-2141-915E-271E258270DA}" destId="{9298EC8E-07E4-5047-BA8A-2548DCB628C9}" srcOrd="10" destOrd="0" presId="urn:microsoft.com/office/officeart/2005/8/layout/default"/>
    <dgm:cxn modelId="{8C488FB0-742D-1449-A5C2-64AA7F217E26}" type="presParOf" srcId="{196BF27B-398E-2141-915E-271E258270DA}" destId="{8E0E53BC-0E03-7B4D-8FC2-26F640A3D5BE}" srcOrd="11" destOrd="0" presId="urn:microsoft.com/office/officeart/2005/8/layout/default"/>
    <dgm:cxn modelId="{7B96BC06-BF14-C749-840E-F0F0FA94557B}" type="presParOf" srcId="{196BF27B-398E-2141-915E-271E258270DA}" destId="{4A7B5AC6-529B-954E-B25B-8E0456D5FBA3}" srcOrd="12" destOrd="0" presId="urn:microsoft.com/office/officeart/2005/8/layout/default"/>
    <dgm:cxn modelId="{BAF72BD7-F90C-4E41-A7BB-555AAFCDE36A}" type="presParOf" srcId="{196BF27B-398E-2141-915E-271E258270DA}" destId="{44B6EB90-D27A-704F-B8DB-B9C5C48E5CC3}" srcOrd="13" destOrd="0" presId="urn:microsoft.com/office/officeart/2005/8/layout/default"/>
    <dgm:cxn modelId="{185E8F8F-698E-D74C-8811-FDF85B53230B}" type="presParOf" srcId="{196BF27B-398E-2141-915E-271E258270DA}" destId="{285E5CC5-A218-FE4F-8C96-E56D66E0A512}" srcOrd="14" destOrd="0" presId="urn:microsoft.com/office/officeart/2005/8/layout/default"/>
    <dgm:cxn modelId="{A5CCDCE8-8BAD-D148-814E-E1A037DC6A0A}" type="presParOf" srcId="{196BF27B-398E-2141-915E-271E258270DA}" destId="{93667D93-9566-7F4C-A478-55CB10DF037B}" srcOrd="15" destOrd="0" presId="urn:microsoft.com/office/officeart/2005/8/layout/default"/>
    <dgm:cxn modelId="{5AE8262F-8209-9B43-B4AF-F5C582D844A5}" type="presParOf" srcId="{196BF27B-398E-2141-915E-271E258270DA}" destId="{30AAD6DA-496B-964B-A9DB-93DE4AD2298B}" srcOrd="16" destOrd="0" presId="urn:microsoft.com/office/officeart/2005/8/layout/default"/>
    <dgm:cxn modelId="{F513D74C-93AB-554A-8344-8320199B9BBB}" type="presParOf" srcId="{196BF27B-398E-2141-915E-271E258270DA}" destId="{C5544063-2600-3B49-9051-0C1271486499}" srcOrd="17" destOrd="0" presId="urn:microsoft.com/office/officeart/2005/8/layout/default"/>
    <dgm:cxn modelId="{6BE50E5C-2844-3D49-8753-C9C28D07039C}" type="presParOf" srcId="{196BF27B-398E-2141-915E-271E258270DA}" destId="{9B23C704-086D-5840-A0A1-752D63485281}" srcOrd="18" destOrd="0" presId="urn:microsoft.com/office/officeart/2005/8/layout/default"/>
    <dgm:cxn modelId="{21B59575-E1EB-2844-A938-632823688085}" type="presParOf" srcId="{196BF27B-398E-2141-915E-271E258270DA}" destId="{66C88943-F28D-3E45-8DCA-0DA8CCD9D816}" srcOrd="19" destOrd="0" presId="urn:microsoft.com/office/officeart/2005/8/layout/default"/>
    <dgm:cxn modelId="{8275ED2C-8FD9-484B-8519-7B93E319C7EB}" type="presParOf" srcId="{196BF27B-398E-2141-915E-271E258270DA}" destId="{67081326-FB55-804E-95CC-5C8FD428BC3D}" srcOrd="20" destOrd="0" presId="urn:microsoft.com/office/officeart/2005/8/layout/default"/>
    <dgm:cxn modelId="{DBED0541-32DF-BB4F-B1AA-EBA679B59470}" type="presParOf" srcId="{196BF27B-398E-2141-915E-271E258270DA}" destId="{BCB9BB43-D7ED-074A-B79F-E0232D1881B3}" srcOrd="21" destOrd="0" presId="urn:microsoft.com/office/officeart/2005/8/layout/default"/>
    <dgm:cxn modelId="{1D747131-1E2F-BB48-9456-AC17BCADD7A8}" type="presParOf" srcId="{196BF27B-398E-2141-915E-271E258270DA}" destId="{C0F20F71-BAAB-8343-AC28-A9D42A3B64DB}" srcOrd="22" destOrd="0" presId="urn:microsoft.com/office/officeart/2005/8/layout/default"/>
    <dgm:cxn modelId="{F81EE2AC-BF42-9343-A914-3C4FAB171983}" type="presParOf" srcId="{196BF27B-398E-2141-915E-271E258270DA}" destId="{2C558BA2-1CFA-9742-AF8F-39A6DEAEAAF6}" srcOrd="23" destOrd="0" presId="urn:microsoft.com/office/officeart/2005/8/layout/default"/>
    <dgm:cxn modelId="{EA433639-F908-B445-BAC1-92DFD3625CF9}" type="presParOf" srcId="{196BF27B-398E-2141-915E-271E258270DA}" destId="{B5D1A590-5379-E14F-B79A-BC36D60C7DA7}" srcOrd="24" destOrd="0" presId="urn:microsoft.com/office/officeart/2005/8/layout/default"/>
    <dgm:cxn modelId="{43A26C6C-7668-B446-92A4-EC7525108DE1}" type="presParOf" srcId="{196BF27B-398E-2141-915E-271E258270DA}" destId="{26A735CD-C527-0A46-8BDD-A026D6562D4C}" srcOrd="25" destOrd="0" presId="urn:microsoft.com/office/officeart/2005/8/layout/default"/>
    <dgm:cxn modelId="{731E4E18-7FF5-844D-B2FF-6285A9B6B8D5}" type="presParOf" srcId="{196BF27B-398E-2141-915E-271E258270DA}" destId="{3F9A51E2-442E-8F4A-832D-6A31BD6D30B0}" srcOrd="26" destOrd="0" presId="urn:microsoft.com/office/officeart/2005/8/layout/default"/>
    <dgm:cxn modelId="{93597646-3F53-6145-9963-AA208AF6771C}" type="presParOf" srcId="{196BF27B-398E-2141-915E-271E258270DA}" destId="{3EB565B1-CEBD-304F-9F4E-8324A3725FB4}" srcOrd="27" destOrd="0" presId="urn:microsoft.com/office/officeart/2005/8/layout/default"/>
    <dgm:cxn modelId="{4FC3EF63-3812-B847-9277-07660BA0287A}" type="presParOf" srcId="{196BF27B-398E-2141-915E-271E258270DA}" destId="{0CA81A17-AC58-7A4D-8678-9CE3994AC30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C465-3039-D342-88F9-5FE826E13641}">
      <dsp:nvSpPr>
        <dsp:cNvPr id="0" name=""/>
        <dsp:cNvSpPr/>
      </dsp:nvSpPr>
      <dsp:spPr>
        <a:xfrm>
          <a:off x="603" y="321226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483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Adopting EFSA’s scientific opinions and guidance documents</a:t>
          </a:r>
          <a:endParaRPr lang="en-IT" sz="1500" kern="1200" dirty="0"/>
        </a:p>
      </dsp:txBody>
      <dsp:txXfrm>
        <a:off x="603" y="321226"/>
        <a:ext cx="2353448" cy="1412068"/>
      </dsp:txXfrm>
    </dsp:sp>
    <dsp:sp modelId="{F9496B0A-585C-3546-80E0-C2FA66C3FE4B}">
      <dsp:nvSpPr>
        <dsp:cNvPr id="0" name=""/>
        <dsp:cNvSpPr/>
      </dsp:nvSpPr>
      <dsp:spPr>
        <a:xfrm>
          <a:off x="2589396" y="321226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4823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Ensure the consistency of EFSA’s scientific assessments</a:t>
          </a:r>
          <a:endParaRPr lang="en-IT" sz="1500" kern="1200" dirty="0"/>
        </a:p>
      </dsp:txBody>
      <dsp:txXfrm>
        <a:off x="2589396" y="321226"/>
        <a:ext cx="2353448" cy="1412068"/>
      </dsp:txXfrm>
    </dsp:sp>
    <dsp:sp modelId="{01AB6D8C-5AA0-5C45-8E76-70F84FF63268}">
      <dsp:nvSpPr>
        <dsp:cNvPr id="0" name=""/>
        <dsp:cNvSpPr/>
      </dsp:nvSpPr>
      <dsp:spPr>
        <a:xfrm>
          <a:off x="603" y="1968639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5167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Ensure adherence to specific EU legislation and EFSA guidance documents</a:t>
          </a:r>
          <a:endParaRPr lang="en-IT" sz="1500" kern="1200" dirty="0"/>
        </a:p>
      </dsp:txBody>
      <dsp:txXfrm>
        <a:off x="603" y="1968639"/>
        <a:ext cx="2353448" cy="1412068"/>
      </dsp:txXfrm>
    </dsp:sp>
    <dsp:sp modelId="{1687B62C-BB4B-FC4C-B3DA-80DFCF30E86D}">
      <dsp:nvSpPr>
        <dsp:cNvPr id="0" name=""/>
        <dsp:cNvSpPr/>
      </dsp:nvSpPr>
      <dsp:spPr>
        <a:xfrm>
          <a:off x="2589396" y="1968639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Contribute to the </a:t>
          </a:r>
          <a:r>
            <a:rPr lang="en-IE" sz="1500" b="0" i="0" kern="1200" baseline="0" noProof="0" dirty="0"/>
            <a:t>harmonisation</a:t>
          </a:r>
          <a:r>
            <a:rPr lang="en-US" sz="1500" b="0" i="0" kern="1200" baseline="0" dirty="0"/>
            <a:t> of scientific assessments within the EU and Member States </a:t>
          </a:r>
          <a:r>
            <a:rPr lang="en-IE" sz="1500" b="0" i="0" kern="1200" baseline="0" noProof="0" dirty="0"/>
            <a:t>organisations</a:t>
          </a:r>
          <a:endParaRPr lang="en-IE" sz="1500" kern="1200" noProof="0" dirty="0"/>
        </a:p>
      </dsp:txBody>
      <dsp:txXfrm>
        <a:off x="2589396" y="1968639"/>
        <a:ext cx="2353448" cy="141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3896-847C-0547-B402-68609AA7AE2E}">
      <dsp:nvSpPr>
        <dsp:cNvPr id="0" name=""/>
        <dsp:cNvSpPr/>
      </dsp:nvSpPr>
      <dsp:spPr>
        <a:xfrm>
          <a:off x="0" y="500689"/>
          <a:ext cx="57022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University degree in a field relevant to EFSA’s Scientific Panels/Committee</a:t>
          </a:r>
          <a:endParaRPr lang="en-IT" sz="1600" kern="1200" dirty="0"/>
        </a:p>
      </dsp:txBody>
      <dsp:txXfrm>
        <a:off x="0" y="500689"/>
        <a:ext cx="5702299" cy="907200"/>
      </dsp:txXfrm>
    </dsp:sp>
    <dsp:sp modelId="{45F70604-1B97-894C-9ED7-86C8E9222A86}">
      <dsp:nvSpPr>
        <dsp:cNvPr id="0" name=""/>
        <dsp:cNvSpPr/>
      </dsp:nvSpPr>
      <dsp:spPr>
        <a:xfrm>
          <a:off x="285115" y="264529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Educational background</a:t>
          </a:r>
          <a:endParaRPr lang="en-IT" sz="1600" kern="1200"/>
        </a:p>
      </dsp:txBody>
      <dsp:txXfrm>
        <a:off x="285115" y="264529"/>
        <a:ext cx="3991610" cy="472320"/>
      </dsp:txXfrm>
    </dsp:sp>
    <dsp:sp modelId="{E5FC87D9-A72D-9449-9908-593FCE3E942F}">
      <dsp:nvSpPr>
        <dsp:cNvPr id="0" name=""/>
        <dsp:cNvSpPr/>
      </dsp:nvSpPr>
      <dsp:spPr>
        <a:xfrm>
          <a:off x="0" y="1730449"/>
          <a:ext cx="570229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At least 7 years of relevant professional experience </a:t>
          </a:r>
          <a:endParaRPr lang="en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Experience in scientific assessment</a:t>
          </a:r>
          <a:endParaRPr lang="en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Scientific excellence  </a:t>
          </a:r>
          <a:endParaRPr lang="en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Experience in reviewing scientific work</a:t>
          </a:r>
          <a:endParaRPr lang="en-IT" sz="1600" kern="1200"/>
        </a:p>
      </dsp:txBody>
      <dsp:txXfrm>
        <a:off x="0" y="1730449"/>
        <a:ext cx="5702299" cy="1436400"/>
      </dsp:txXfrm>
    </dsp:sp>
    <dsp:sp modelId="{5922CD56-995B-C647-8AAA-B35E47A2CAED}">
      <dsp:nvSpPr>
        <dsp:cNvPr id="0" name=""/>
        <dsp:cNvSpPr/>
      </dsp:nvSpPr>
      <dsp:spPr>
        <a:xfrm>
          <a:off x="285115" y="1494289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Work Experience </a:t>
          </a:r>
          <a:endParaRPr lang="en-IT" sz="1600" kern="1200"/>
        </a:p>
      </dsp:txBody>
      <dsp:txXfrm>
        <a:off x="285115" y="1494289"/>
        <a:ext cx="3991610" cy="472320"/>
      </dsp:txXfrm>
    </dsp:sp>
    <dsp:sp modelId="{F3806F8C-109A-974C-A37F-9773B0F84C3E}">
      <dsp:nvSpPr>
        <dsp:cNvPr id="0" name=""/>
        <dsp:cNvSpPr/>
      </dsp:nvSpPr>
      <dsp:spPr>
        <a:xfrm>
          <a:off x="0" y="3489410"/>
          <a:ext cx="57022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Scientific publications/assessments performed in the last 5 years</a:t>
          </a:r>
          <a:endParaRPr lang="en-IT" sz="1600" kern="1200" dirty="0"/>
        </a:p>
      </dsp:txBody>
      <dsp:txXfrm>
        <a:off x="0" y="3489410"/>
        <a:ext cx="5702299" cy="907200"/>
      </dsp:txXfrm>
    </dsp:sp>
    <dsp:sp modelId="{FCDD5B8F-ECA7-904A-A556-2E2A655A308C}">
      <dsp:nvSpPr>
        <dsp:cNvPr id="0" name=""/>
        <dsp:cNvSpPr/>
      </dsp:nvSpPr>
      <dsp:spPr>
        <a:xfrm>
          <a:off x="285115" y="3253250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Active Scientific Production</a:t>
          </a:r>
          <a:endParaRPr lang="en-IT" sz="1600" kern="1200"/>
        </a:p>
      </dsp:txBody>
      <dsp:txXfrm>
        <a:off x="285115" y="3253250"/>
        <a:ext cx="3991610" cy="472320"/>
      </dsp:txXfrm>
    </dsp:sp>
    <dsp:sp modelId="{933ABB5F-9846-2E44-B452-0F0CC75BD366}">
      <dsp:nvSpPr>
        <dsp:cNvPr id="0" name=""/>
        <dsp:cNvSpPr/>
      </dsp:nvSpPr>
      <dsp:spPr>
        <a:xfrm>
          <a:off x="0" y="4719170"/>
          <a:ext cx="57022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Fluency in English</a:t>
          </a:r>
          <a:endParaRPr lang="en-IT" sz="1600" kern="1200"/>
        </a:p>
      </dsp:txBody>
      <dsp:txXfrm>
        <a:off x="0" y="4719170"/>
        <a:ext cx="5702299" cy="667800"/>
      </dsp:txXfrm>
    </dsp:sp>
    <dsp:sp modelId="{3B87F1F6-B191-F247-A11E-4F7E0F24587C}">
      <dsp:nvSpPr>
        <dsp:cNvPr id="0" name=""/>
        <dsp:cNvSpPr/>
      </dsp:nvSpPr>
      <dsp:spPr>
        <a:xfrm>
          <a:off x="285115" y="4483010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Language skills</a:t>
          </a:r>
          <a:endParaRPr lang="en-IT" sz="1600" kern="1200"/>
        </a:p>
      </dsp:txBody>
      <dsp:txXfrm>
        <a:off x="285115" y="4483010"/>
        <a:ext cx="3991610" cy="472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5568F-5F38-E448-BC0C-FB688F229FD7}">
      <dsp:nvSpPr>
        <dsp:cNvPr id="0" name=""/>
        <dsp:cNvSpPr/>
      </dsp:nvSpPr>
      <dsp:spPr>
        <a:xfrm>
          <a:off x="658554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Chemistry</a:t>
          </a:r>
          <a:r>
            <a:rPr lang="en-US" sz="1400" b="0" i="0" kern="1200" baseline="0" dirty="0"/>
            <a:t>​</a:t>
          </a:r>
          <a:endParaRPr lang="en-IT" sz="1400" kern="1200" dirty="0"/>
        </a:p>
      </dsp:txBody>
      <dsp:txXfrm>
        <a:off x="658554" y="1610"/>
        <a:ext cx="1298934" cy="779360"/>
      </dsp:txXfrm>
    </dsp:sp>
    <dsp:sp modelId="{99D922CE-4999-5040-9AD5-65EBF5BDE775}">
      <dsp:nvSpPr>
        <dsp:cNvPr id="0" name=""/>
        <dsp:cNvSpPr/>
      </dsp:nvSpPr>
      <dsp:spPr>
        <a:xfrm>
          <a:off x="2087382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1610"/>
        <a:ext cx="1298934" cy="779360"/>
      </dsp:txXfrm>
    </dsp:sp>
    <dsp:sp modelId="{22A257CE-58A1-184E-8856-C9CB8E516DA2}">
      <dsp:nvSpPr>
        <dsp:cNvPr id="0" name=""/>
        <dsp:cNvSpPr/>
      </dsp:nvSpPr>
      <dsp:spPr>
        <a:xfrm>
          <a:off x="3516210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Epidemiology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1610"/>
        <a:ext cx="1298934" cy="779360"/>
      </dsp:txXfrm>
    </dsp:sp>
    <dsp:sp modelId="{7532E747-4A24-704F-B545-BCF953040C44}">
      <dsp:nvSpPr>
        <dsp:cNvPr id="0" name=""/>
        <dsp:cNvSpPr/>
      </dsp:nvSpPr>
      <dsp:spPr>
        <a:xfrm>
          <a:off x="658554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Exposure Assessment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910864"/>
        <a:ext cx="1298934" cy="779360"/>
      </dsp:txXfrm>
    </dsp:sp>
    <dsp:sp modelId="{8AECB062-4C44-074B-96FF-85B755C24652}">
      <dsp:nvSpPr>
        <dsp:cNvPr id="0" name=""/>
        <dsp:cNvSpPr/>
      </dsp:nvSpPr>
      <dsp:spPr>
        <a:xfrm>
          <a:off x="2087382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Food / Feed Technology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910864"/>
        <a:ext cx="1298934" cy="779360"/>
      </dsp:txXfrm>
    </dsp:sp>
    <dsp:sp modelId="{9298EC8E-07E4-5047-BA8A-2548DCB628C9}">
      <dsp:nvSpPr>
        <dsp:cNvPr id="0" name=""/>
        <dsp:cNvSpPr/>
      </dsp:nvSpPr>
      <dsp:spPr>
        <a:xfrm>
          <a:off x="3516210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Human Nutrition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910864"/>
        <a:ext cx="1298934" cy="779360"/>
      </dsp:txXfrm>
    </dsp:sp>
    <dsp:sp modelId="{4A7B5AC6-529B-954E-B25B-8E0456D5FBA3}">
      <dsp:nvSpPr>
        <dsp:cNvPr id="0" name=""/>
        <dsp:cNvSpPr/>
      </dsp:nvSpPr>
      <dsp:spPr>
        <a:xfrm>
          <a:off x="658554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Human Medicine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1820119"/>
        <a:ext cx="1298934" cy="779360"/>
      </dsp:txXfrm>
    </dsp:sp>
    <dsp:sp modelId="{285E5CC5-A218-FE4F-8C96-E56D66E0A512}">
      <dsp:nvSpPr>
        <dsp:cNvPr id="0" name=""/>
        <dsp:cNvSpPr/>
      </dsp:nvSpPr>
      <dsp:spPr>
        <a:xfrm>
          <a:off x="2087382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Genetics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1820119"/>
        <a:ext cx="1298934" cy="779360"/>
      </dsp:txXfrm>
    </dsp:sp>
    <dsp:sp modelId="{30AAD6DA-496B-964B-A9DB-93DE4AD2298B}">
      <dsp:nvSpPr>
        <dsp:cNvPr id="0" name=""/>
        <dsp:cNvSpPr/>
      </dsp:nvSpPr>
      <dsp:spPr>
        <a:xfrm>
          <a:off x="3516210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Toxicology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1820119"/>
        <a:ext cx="1298934" cy="779360"/>
      </dsp:txXfrm>
    </dsp:sp>
    <dsp:sp modelId="{9B23C704-086D-5840-A0A1-752D63485281}">
      <dsp:nvSpPr>
        <dsp:cNvPr id="0" name=""/>
        <dsp:cNvSpPr/>
      </dsp:nvSpPr>
      <dsp:spPr>
        <a:xfrm>
          <a:off x="658554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Veterinary Science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2729373"/>
        <a:ext cx="1298934" cy="779360"/>
      </dsp:txXfrm>
    </dsp:sp>
    <dsp:sp modelId="{67081326-FB55-804E-95CC-5C8FD428BC3D}">
      <dsp:nvSpPr>
        <dsp:cNvPr id="0" name=""/>
        <dsp:cNvSpPr/>
      </dsp:nvSpPr>
      <dsp:spPr>
        <a:xfrm>
          <a:off x="2087382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Pharmacology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2729373"/>
        <a:ext cx="1298934" cy="779360"/>
      </dsp:txXfrm>
    </dsp:sp>
    <dsp:sp modelId="{C0F20F71-BAAB-8343-AC28-A9D42A3B64DB}">
      <dsp:nvSpPr>
        <dsp:cNvPr id="0" name=""/>
        <dsp:cNvSpPr/>
      </dsp:nvSpPr>
      <dsp:spPr>
        <a:xfrm>
          <a:off x="3516210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Plant Sciences</a:t>
          </a:r>
          <a:r>
            <a:rPr lang="en-US" sz="1400" b="0" i="0" kern="1200" baseline="0" dirty="0"/>
            <a:t>​</a:t>
          </a:r>
          <a:endParaRPr lang="en-IT" sz="1400" kern="1200" dirty="0"/>
        </a:p>
      </dsp:txBody>
      <dsp:txXfrm>
        <a:off x="3516210" y="2729373"/>
        <a:ext cx="1298934" cy="779360"/>
      </dsp:txXfrm>
    </dsp:sp>
    <dsp:sp modelId="{B5D1A590-5379-E14F-B79A-BC36D60C7DA7}">
      <dsp:nvSpPr>
        <dsp:cNvPr id="0" name=""/>
        <dsp:cNvSpPr/>
      </dsp:nvSpPr>
      <dsp:spPr>
        <a:xfrm>
          <a:off x="658554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Regulatory Sciences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3638627"/>
        <a:ext cx="1298934" cy="779360"/>
      </dsp:txXfrm>
    </dsp:sp>
    <dsp:sp modelId="{3F9A51E2-442E-8F4A-832D-6A31BD6D30B0}">
      <dsp:nvSpPr>
        <dsp:cNvPr id="0" name=""/>
        <dsp:cNvSpPr/>
      </dsp:nvSpPr>
      <dsp:spPr>
        <a:xfrm>
          <a:off x="2087382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Social Science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3638627"/>
        <a:ext cx="1298934" cy="779360"/>
      </dsp:txXfrm>
    </dsp:sp>
    <dsp:sp modelId="{0CA81A17-AC58-7A4D-8678-9CE3994AC306}">
      <dsp:nvSpPr>
        <dsp:cNvPr id="0" name=""/>
        <dsp:cNvSpPr/>
      </dsp:nvSpPr>
      <dsp:spPr>
        <a:xfrm>
          <a:off x="3516210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Biostatistics / Bioinformatics</a:t>
          </a:r>
          <a:endParaRPr lang="en-IT" sz="1400" kern="1200"/>
        </a:p>
      </dsp:txBody>
      <dsp:txXfrm>
        <a:off x="3516210" y="3638627"/>
        <a:ext cx="1298934" cy="77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4E0334-EAD4-BBBE-439B-9358C57A4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70D964-4379-FB07-81A0-B139A91C2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3322-BF17-4A4F-A99C-5BD4EF41BF7F}" type="datetimeFigureOut">
              <a:rPr lang="fr-FR" smtClean="0">
                <a:latin typeface="Roboto" panose="02000000000000000000" pitchFamily="2" charset="0"/>
                <a:ea typeface="Roboto" panose="02000000000000000000" pitchFamily="2" charset="0"/>
              </a:rPr>
              <a:t>31/01/2023</a:t>
            </a:fld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F3E11D-467C-9E27-4263-4E236FEDE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4471FA-66CD-C804-C9F1-0F8CFFC8B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B3F8-ED18-F745-8DC7-360613E71883}" type="slidenum">
              <a:rPr lang="fr-FR" smtClean="0"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7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8" name="Shape 5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 –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Advise, collaborate, communicate</a:t>
            </a:r>
          </a:p>
        </p:txBody>
      </p:sp>
    </p:spTree>
    <p:extLst>
      <p:ext uri="{BB962C8B-B14F-4D97-AF65-F5344CB8AC3E}">
        <p14:creationId xmlns:p14="http://schemas.microsoft.com/office/powerpoint/2010/main" val="244991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6" name="Shape 7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 of graphic layout</a:t>
            </a:r>
          </a:p>
        </p:txBody>
      </p:sp>
    </p:spTree>
    <p:extLst>
      <p:ext uri="{BB962C8B-B14F-4D97-AF65-F5344CB8AC3E}">
        <p14:creationId xmlns:p14="http://schemas.microsoft.com/office/powerpoint/2010/main" val="33715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>
            <a:extLst>
              <a:ext uri="{FF2B5EF4-FFF2-40B4-BE49-F238E27FC236}">
                <a16:creationId xmlns:a16="http://schemas.microsoft.com/office/drawing/2014/main" id="{087DD51D-50D3-64DD-B5E4-A7A7CD9A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30" name="Image 10" descr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2"/>
            <a:ext cx="12192003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Click to modify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FFFFFF"/>
                </a:solidFill>
              </a:defRPr>
            </a:lvl1pPr>
          </a:lstStyle>
          <a:p>
            <a:r>
              <a:t>Click to modify the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add Speaker / 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C64406EA-02DA-E3B6-2571-30D9C794B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865" y="5674174"/>
            <a:ext cx="2294666" cy="815525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CEB87C4C-6B0F-4446-3180-762C8BB7FFD9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D116EAE-D6A5-E0FE-360D-DBA9CBC6A14A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DEC15F5-D52E-C381-8CAA-75056054C906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6CB219FD-D41D-E0D6-569A-CAE1AA035321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DEDFB3B-107F-562C-2A45-39092467C034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4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81569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Forme libre 1"/>
          <p:cNvSpPr/>
          <p:nvPr/>
        </p:nvSpPr>
        <p:spPr>
          <a:xfrm>
            <a:off x="2531" y="-3000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5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6927555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982" y="5381564"/>
            <a:ext cx="965991" cy="951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rme libre 1"/>
          <p:cNvSpPr/>
          <p:nvPr/>
        </p:nvSpPr>
        <p:spPr>
          <a:xfrm>
            <a:off x="2531" y="-3000"/>
            <a:ext cx="121896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7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1614281" y="3429000"/>
            <a:ext cx="6760286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88AD7-7688-679B-F59F-07B4B8784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166" name="Forme libre 4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7" name="Rectangle 5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Rectangle 7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9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66F29-ECEC-82FB-FD31-B87C921DF99F}"/>
              </a:ext>
            </a:extLst>
          </p:cNvPr>
          <p:cNvSpPr/>
          <p:nvPr/>
        </p:nvSpPr>
        <p:spPr>
          <a:xfrm rot="10800000" flipH="1">
            <a:off x="838198" y="322067"/>
            <a:ext cx="848363" cy="6767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A45092F7-ED31-EE83-7E23-3EE1F3894004}"/>
              </a:ext>
            </a:extLst>
          </p:cNvPr>
          <p:cNvSpPr/>
          <p:nvPr/>
        </p:nvSpPr>
        <p:spPr>
          <a:xfrm flipH="1">
            <a:off x="-1" y="5656240"/>
            <a:ext cx="488010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Image 9" descr="Image 9">
            <a:extLst>
              <a:ext uri="{FF2B5EF4-FFF2-40B4-BE49-F238E27FC236}">
                <a16:creationId xmlns:a16="http://schemas.microsoft.com/office/drawing/2014/main" id="{E19BCA86-4F60-E612-5286-8DD1CAD9F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A367-3D44-91F5-E73E-49A8074E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A227F7-227C-23A9-5EB1-3FC804BE5EF6}"/>
              </a:ext>
            </a:extLst>
          </p:cNvPr>
          <p:cNvSpPr/>
          <p:nvPr userDrawn="1"/>
        </p:nvSpPr>
        <p:spPr>
          <a:xfrm>
            <a:off x="1" y="-4542"/>
            <a:ext cx="12192002" cy="68625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6" descr="Picture 6">
            <a:extLst>
              <a:ext uri="{FF2B5EF4-FFF2-40B4-BE49-F238E27FC236}">
                <a16:creationId xmlns:a16="http://schemas.microsoft.com/office/drawing/2014/main" id="{A78119F9-0C67-07B2-8F8D-69F36324A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80" y="5730240"/>
            <a:ext cx="849239" cy="836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97019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2E7BDD5-E660-FF68-7867-3D7FB32D8D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48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en-BE" dirty="0"/>
              <a:t>picture</a:t>
            </a:r>
          </a:p>
        </p:txBody>
      </p:sp>
      <p:pic>
        <p:nvPicPr>
          <p:cNvPr id="4" name="Image 9" descr="Image 9">
            <a:extLst>
              <a:ext uri="{FF2B5EF4-FFF2-40B4-BE49-F238E27FC236}">
                <a16:creationId xmlns:a16="http://schemas.microsoft.com/office/drawing/2014/main" id="{3002AB47-FCC8-8A02-2F57-105F2DA9B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Forme libre 6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9" name="Rectangle 7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0" name="Rectangle 12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1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8440-C0C3-65A5-A106-0E41331D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022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AD50A39-6DDC-8CFD-9579-9A58FDEAC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612" y="1825625"/>
            <a:ext cx="4608345" cy="37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BE" dirty="0"/>
              <a:t>Click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22662F4-5735-36C9-3ADB-8AAE6969B8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471B7891-15EF-3644-A325-1B5E2789525B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5B4A22D-8A83-3309-E058-02F7104EF6BD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Forme libre 5">
              <a:extLst>
                <a:ext uri="{FF2B5EF4-FFF2-40B4-BE49-F238E27FC236}">
                  <a16:creationId xmlns:a16="http://schemas.microsoft.com/office/drawing/2014/main" id="{2C84A0BC-A721-AB4D-89CA-CF4FB96AAD8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1" name="Image 9" descr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7CA396-17D4-E5FA-ADBA-B8E6C199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51DEA6-F6F0-60E0-EAC6-4B7AC29A01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04D1A0-839F-738E-E055-8520BD9D9062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2C66C5-4D87-E791-D947-3DE049762204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10C3DD5-7312-F0C4-7A16-F22368832916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  <p:sldLayoutId id="2147483660" r:id="rId4"/>
    <p:sldLayoutId id="2147483670" r:id="rId5"/>
    <p:sldLayoutId id="2147483662" r:id="rId6"/>
    <p:sldLayoutId id="2147483665" r:id="rId7"/>
    <p:sldLayoutId id="2147483666" r:id="rId8"/>
    <p:sldLayoutId id="2147483669" r:id="rId9"/>
    <p:sldLayoutId id="2147483671" r:id="rId10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9pPr>
    </p:titleStyle>
    <p:bodyStyle>
      <a:lvl1pPr marL="177800" marR="0" indent="-177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16983" marR="0" indent="-23918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626836" marR="0" indent="-22043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42509" marR="0" indent="-307522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019175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a04AAWioDE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image19.jpeg" Type="http://schemas.openxmlformats.org/officeDocument/2006/relationships/image"/><Relationship Id="rId7" Target="../media/image23.svg" Type="http://schemas.openxmlformats.org/officeDocument/2006/relationships/image"/><Relationship Id="rId2" Target="../slideLayouts/slideLayout9.xml" Type="http://schemas.openxmlformats.org/officeDocument/2006/relationships/slideLayout"/><Relationship Id="rId1" Target="https://www.youtube.com/embed/U9Fx4BXYlfM?feature=oembed" TargetMode="External" Type="http://schemas.openxmlformats.org/officeDocument/2006/relationships/video"/><Relationship Id="rId6" Target="../media/image22.png" Type="http://schemas.openxmlformats.org/officeDocument/2006/relationships/image"/><Relationship Id="rId5" Target="../media/image21.sv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26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6.xml" Type="http://schemas.openxmlformats.org/officeDocument/2006/relationships/slideLayout"/><Relationship Id="rId6" Target="http://www.careers.efsa.europa.eu/Expert" TargetMode="External" Type="http://schemas.openxmlformats.org/officeDocument/2006/relationships/hyperlink"/><Relationship Id="rId5" Target="../media/image26.png" Type="http://schemas.openxmlformats.org/officeDocument/2006/relationships/image"/><Relationship Id="rId4" Target="../media/image2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itre 1"/>
          <p:cNvSpPr txBox="1">
            <a:spLocks noGrp="1"/>
          </p:cNvSpPr>
          <p:nvPr>
            <p:ph type="title"/>
          </p:nvPr>
        </p:nvSpPr>
        <p:spPr>
          <a:xfrm>
            <a:off x="6431805" y="1347537"/>
            <a:ext cx="5301393" cy="2925628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/>
          <a:p>
            <a:r>
              <a:rPr lang="es-ES" sz="8000" dirty="0"/>
              <a:t>BE AN EFSA EXPERT</a:t>
            </a:r>
            <a:endParaRPr lang="en-US" sz="8000"/>
          </a:p>
        </p:txBody>
      </p:sp>
      <p:sp>
        <p:nvSpPr>
          <p:cNvPr id="502" name="Sous-titre 2"/>
          <p:cNvSpPr txBox="1">
            <a:spLocks noGrp="1"/>
          </p:cNvSpPr>
          <p:nvPr>
            <p:ph type="body" sz="quarter" idx="1"/>
          </p:nvPr>
        </p:nvSpPr>
        <p:spPr>
          <a:xfrm>
            <a:off x="7084193" y="4273165"/>
            <a:ext cx="4649005" cy="411698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/>
          <a:p>
            <a:pPr defTabSz="886968">
              <a:spcBef>
                <a:spcPts val="900"/>
              </a:spcBef>
              <a:defRPr sz="1940"/>
            </a:pPr>
            <a:r>
              <a:rPr lang="es-ES" sz="1900" dirty="0">
                <a:latin typeface="Roboto"/>
                <a:ea typeface="Roboto"/>
              </a:rPr>
              <a:t>OPEN CALL FOR SCIENTIFIC PANELS AND COMMITTEE</a:t>
            </a:r>
            <a:endParaRPr sz="1900" dirty="0">
              <a:latin typeface="Roboto"/>
              <a:ea typeface="Roboto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 4"/>
          <p:cNvSpPr/>
          <p:nvPr/>
        </p:nvSpPr>
        <p:spPr>
          <a:xfrm>
            <a:off x="0" y="5698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65F6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20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839" y="5677348"/>
            <a:ext cx="2294667" cy="815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B50C7A-B11D-033B-CE37-2A1E9AB6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0053589" cy="629699"/>
          </a:xfrm>
        </p:spPr>
        <p:txBody>
          <a:bodyPr/>
          <a:lstStyle/>
          <a:p>
            <a:r>
              <a:rPr lang="en-GB" dirty="0"/>
              <a:t>Stay connected</a:t>
            </a:r>
          </a:p>
        </p:txBody>
      </p:sp>
      <p:grpSp>
        <p:nvGrpSpPr>
          <p:cNvPr id="3" name="Groupe 3">
            <a:extLst>
              <a:ext uri="{FF2B5EF4-FFF2-40B4-BE49-F238E27FC236}">
                <a16:creationId xmlns:a16="http://schemas.microsoft.com/office/drawing/2014/main" id="{0E59AF5A-BAD2-53F4-77F4-802E7222FDC4}"/>
              </a:ext>
            </a:extLst>
          </p:cNvPr>
          <p:cNvGrpSpPr/>
          <p:nvPr/>
        </p:nvGrpSpPr>
        <p:grpSpPr>
          <a:xfrm>
            <a:off x="-1" y="333728"/>
            <a:ext cx="1686561" cy="6234172"/>
            <a:chOff x="0" y="0"/>
            <a:chExt cx="1686559" cy="6234171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A0BF4D4-8BF1-2B29-9368-0122E895516B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" name="Forme libre 5">
              <a:extLst>
                <a:ext uri="{FF2B5EF4-FFF2-40B4-BE49-F238E27FC236}">
                  <a16:creationId xmlns:a16="http://schemas.microsoft.com/office/drawing/2014/main" id="{4156A42A-AAFB-6CC4-59A8-78B0B388D44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B1E7460C-13DB-24B5-48D4-CEB4AB97AB96}"/>
              </a:ext>
            </a:extLst>
          </p:cNvPr>
          <p:cNvSpPr/>
          <p:nvPr/>
        </p:nvSpPr>
        <p:spPr>
          <a:xfrm>
            <a:off x="1473569" y="4610111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C4B7542-C986-5CC6-0A90-F085F3873F2A}"/>
              </a:ext>
            </a:extLst>
          </p:cNvPr>
          <p:cNvSpPr/>
          <p:nvPr/>
        </p:nvSpPr>
        <p:spPr>
          <a:xfrm>
            <a:off x="1470932" y="1493025"/>
            <a:ext cx="4392637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ZoneTexte 56">
            <a:extLst>
              <a:ext uri="{FF2B5EF4-FFF2-40B4-BE49-F238E27FC236}">
                <a16:creationId xmlns:a16="http://schemas.microsoft.com/office/drawing/2014/main" id="{FE83D53C-5A39-2F55-8070-CF9371BE3C70}"/>
              </a:ext>
            </a:extLst>
          </p:cNvPr>
          <p:cNvSpPr txBox="1"/>
          <p:nvPr/>
        </p:nvSpPr>
        <p:spPr>
          <a:xfrm>
            <a:off x="1628362" y="1470708"/>
            <a:ext cx="463730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SUBSCRIBE TO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/news/newsletters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rss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Careers.efsa.europa.eu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job alerts</a:t>
            </a:r>
          </a:p>
          <a:p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F0D1E62-C1C9-7D18-2F0F-B6645A8A665C}"/>
              </a:ext>
            </a:extLst>
          </p:cNvPr>
          <p:cNvSpPr/>
          <p:nvPr/>
        </p:nvSpPr>
        <p:spPr>
          <a:xfrm>
            <a:off x="1473569" y="3068640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AAE01CC-1305-7D4C-17F4-08579B2C07A3}"/>
              </a:ext>
            </a:extLst>
          </p:cNvPr>
          <p:cNvSpPr/>
          <p:nvPr/>
        </p:nvSpPr>
        <p:spPr>
          <a:xfrm>
            <a:off x="6786354" y="4555897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A011846-5AFC-759E-B59D-736292D2E51F}"/>
              </a:ext>
            </a:extLst>
          </p:cNvPr>
          <p:cNvSpPr/>
          <p:nvPr/>
        </p:nvSpPr>
        <p:spPr>
          <a:xfrm>
            <a:off x="6783717" y="1438811"/>
            <a:ext cx="4392637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CBB6F6E-4421-733E-9CF9-C914922065FF}"/>
              </a:ext>
            </a:extLst>
          </p:cNvPr>
          <p:cNvSpPr/>
          <p:nvPr/>
        </p:nvSpPr>
        <p:spPr>
          <a:xfrm>
            <a:off x="6786354" y="3000358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ZoneTexte 56">
            <a:extLst>
              <a:ext uri="{FF2B5EF4-FFF2-40B4-BE49-F238E27FC236}">
                <a16:creationId xmlns:a16="http://schemas.microsoft.com/office/drawing/2014/main" id="{64051B4F-85CB-31BD-5012-C5468F8558D4}"/>
              </a:ext>
            </a:extLst>
          </p:cNvPr>
          <p:cNvSpPr txBox="1"/>
          <p:nvPr/>
        </p:nvSpPr>
        <p:spPr>
          <a:xfrm>
            <a:off x="1628362" y="3126264"/>
            <a:ext cx="46373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TWITTER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@efsa_eu		@methods_efsa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@plants_efsa	@animals_efsa</a:t>
            </a:r>
          </a:p>
        </p:txBody>
      </p:sp>
      <p:sp>
        <p:nvSpPr>
          <p:cNvPr id="28" name="ZoneTexte 56">
            <a:extLst>
              <a:ext uri="{FF2B5EF4-FFF2-40B4-BE49-F238E27FC236}">
                <a16:creationId xmlns:a16="http://schemas.microsoft.com/office/drawing/2014/main" id="{5BB38347-9560-7DEA-5862-2096A4FA7469}"/>
              </a:ext>
            </a:extLst>
          </p:cNvPr>
          <p:cNvSpPr txBox="1"/>
          <p:nvPr/>
        </p:nvSpPr>
        <p:spPr>
          <a:xfrm>
            <a:off x="1686561" y="4795837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INSTAGRAM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one_healthenv_eu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ZoneTexte 56">
            <a:extLst>
              <a:ext uri="{FF2B5EF4-FFF2-40B4-BE49-F238E27FC236}">
                <a16:creationId xmlns:a16="http://schemas.microsoft.com/office/drawing/2014/main" id="{3611ED4B-B0E8-3284-E858-49342E7A1E48}"/>
              </a:ext>
            </a:extLst>
          </p:cNvPr>
          <p:cNvSpPr txBox="1"/>
          <p:nvPr/>
        </p:nvSpPr>
        <p:spPr>
          <a:xfrm>
            <a:off x="6943784" y="4736475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US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/contact/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askefsa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56">
            <a:extLst>
              <a:ext uri="{FF2B5EF4-FFF2-40B4-BE49-F238E27FC236}">
                <a16:creationId xmlns:a16="http://schemas.microsoft.com/office/drawing/2014/main" id="{4386EF8A-C4CC-F1CE-80AC-DCF090BD2187}"/>
              </a:ext>
            </a:extLst>
          </p:cNvPr>
          <p:cNvSpPr txBox="1"/>
          <p:nvPr/>
        </p:nvSpPr>
        <p:spPr>
          <a:xfrm>
            <a:off x="6943784" y="3188932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LINKEDIN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Linkedin.com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/company/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e 13">
            <a:extLst>
              <a:ext uri="{FF2B5EF4-FFF2-40B4-BE49-F238E27FC236}">
                <a16:creationId xmlns:a16="http://schemas.microsoft.com/office/drawing/2014/main" id="{EFE3B626-116D-C4D5-EA79-9841A87FA271}"/>
              </a:ext>
            </a:extLst>
          </p:cNvPr>
          <p:cNvGrpSpPr/>
          <p:nvPr/>
        </p:nvGrpSpPr>
        <p:grpSpPr>
          <a:xfrm>
            <a:off x="12094885" y="606"/>
            <a:ext cx="108001" cy="6857395"/>
            <a:chOff x="0" y="0"/>
            <a:chExt cx="107999" cy="6857393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F651A9CA-E9E5-774B-0E0B-9A321C84029F}"/>
                </a:ext>
              </a:extLst>
            </p:cNvPr>
            <p:cNvSpPr/>
            <p:nvPr/>
          </p:nvSpPr>
          <p:spPr>
            <a:xfrm>
              <a:off x="0" y="-1"/>
              <a:ext cx="108000" cy="17172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AE526B60-2DE9-C7E8-1DB7-C840B15A70C1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3DD0DAAA-8663-6729-F3E0-F67AFE41CBA4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D87C8BCA-C428-9301-A79C-B50DA7580BDA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9" name="ZoneTexte 56">
            <a:extLst>
              <a:ext uri="{FF2B5EF4-FFF2-40B4-BE49-F238E27FC236}">
                <a16:creationId xmlns:a16="http://schemas.microsoft.com/office/drawing/2014/main" id="{BFC4CF36-B26C-DA79-E0D6-743CBA57CAAC}"/>
              </a:ext>
            </a:extLst>
          </p:cNvPr>
          <p:cNvSpPr txBox="1"/>
          <p:nvPr/>
        </p:nvSpPr>
        <p:spPr>
          <a:xfrm>
            <a:off x="6943784" y="1566961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LISTEN TO OUR PODCAST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 on the Menu –Spotify, Apple Podcast and YouTube </a:t>
            </a:r>
          </a:p>
        </p:txBody>
      </p:sp>
      <p:pic>
        <p:nvPicPr>
          <p:cNvPr id="11" name="Graphic 10" descr="Podcast with solid fill">
            <a:extLst>
              <a:ext uri="{FF2B5EF4-FFF2-40B4-BE49-F238E27FC236}">
                <a16:creationId xmlns:a16="http://schemas.microsoft.com/office/drawing/2014/main" id="{77E3D40C-0865-9A64-0E7B-B97853AF4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6928" y="2056444"/>
            <a:ext cx="623967" cy="623967"/>
          </a:xfrm>
          <a:prstGeom prst="rect">
            <a:avLst/>
          </a:prstGeom>
        </p:spPr>
      </p:pic>
      <p:pic>
        <p:nvPicPr>
          <p:cNvPr id="8" name="Image 50" descr="Image 50">
            <a:extLst>
              <a:ext uri="{FF2B5EF4-FFF2-40B4-BE49-F238E27FC236}">
                <a16:creationId xmlns:a16="http://schemas.microsoft.com/office/drawing/2014/main" id="{B71FD201-BD63-5C91-F3F2-F71B8821A1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4" y="1977621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34">
            <a:extLst>
              <a:ext uri="{FF2B5EF4-FFF2-40B4-BE49-F238E27FC236}">
                <a16:creationId xmlns:a16="http://schemas.microsoft.com/office/drawing/2014/main" id="{021C4424-81BF-67C6-20CA-116AF653E3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89" y="2120237"/>
            <a:ext cx="736333" cy="736333"/>
          </a:xfrm>
          <a:prstGeom prst="rect">
            <a:avLst/>
          </a:prstGeom>
        </p:spPr>
      </p:pic>
      <p:pic>
        <p:nvPicPr>
          <p:cNvPr id="17" name="Image 50" descr="Image 50">
            <a:extLst>
              <a:ext uri="{FF2B5EF4-FFF2-40B4-BE49-F238E27FC236}">
                <a16:creationId xmlns:a16="http://schemas.microsoft.com/office/drawing/2014/main" id="{43E45CF6-65A1-D773-9AB6-2D528B49FC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636" y="3484954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 32">
            <a:extLst>
              <a:ext uri="{FF2B5EF4-FFF2-40B4-BE49-F238E27FC236}">
                <a16:creationId xmlns:a16="http://schemas.microsoft.com/office/drawing/2014/main" id="{1869EC4D-6764-2B3B-0803-290915166E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45" y="3592752"/>
            <a:ext cx="889616" cy="889616"/>
          </a:xfrm>
          <a:prstGeom prst="rect">
            <a:avLst/>
          </a:prstGeom>
        </p:spPr>
      </p:pic>
      <p:pic>
        <p:nvPicPr>
          <p:cNvPr id="26" name="Image 40">
            <a:extLst>
              <a:ext uri="{FF2B5EF4-FFF2-40B4-BE49-F238E27FC236}">
                <a16:creationId xmlns:a16="http://schemas.microsoft.com/office/drawing/2014/main" id="{8313B286-7902-6E72-3369-D4860CA5A5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82" y="5201215"/>
            <a:ext cx="795991" cy="795991"/>
          </a:xfrm>
          <a:prstGeom prst="rect">
            <a:avLst/>
          </a:prstGeom>
        </p:spPr>
      </p:pic>
      <p:pic>
        <p:nvPicPr>
          <p:cNvPr id="29" name="Image 42">
            <a:extLst>
              <a:ext uri="{FF2B5EF4-FFF2-40B4-BE49-F238E27FC236}">
                <a16:creationId xmlns:a16="http://schemas.microsoft.com/office/drawing/2014/main" id="{9517A188-B1D3-1D4B-426C-83651C722ED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424" y="5178511"/>
            <a:ext cx="686872" cy="686872"/>
          </a:xfrm>
          <a:prstGeom prst="rect">
            <a:avLst/>
          </a:prstGeom>
        </p:spPr>
      </p:pic>
      <p:pic>
        <p:nvPicPr>
          <p:cNvPr id="32" name="Image 50" descr="Image 50">
            <a:extLst>
              <a:ext uri="{FF2B5EF4-FFF2-40B4-BE49-F238E27FC236}">
                <a16:creationId xmlns:a16="http://schemas.microsoft.com/office/drawing/2014/main" id="{13E6A8EE-4183-843F-314B-57B7FD26C3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01" y="5094833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 50" descr="Image 50">
            <a:extLst>
              <a:ext uri="{FF2B5EF4-FFF2-40B4-BE49-F238E27FC236}">
                <a16:creationId xmlns:a16="http://schemas.microsoft.com/office/drawing/2014/main" id="{E5D5D93E-BE47-ACD7-4E19-EAD95BDAFC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66" y="3509613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 50" descr="Image 50">
            <a:extLst>
              <a:ext uri="{FF2B5EF4-FFF2-40B4-BE49-F238E27FC236}">
                <a16:creationId xmlns:a16="http://schemas.microsoft.com/office/drawing/2014/main" id="{1AAA06A5-B805-DE70-4530-B48A91B0C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784" y="4997370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 50" descr="Image 50">
            <a:extLst>
              <a:ext uri="{FF2B5EF4-FFF2-40B4-BE49-F238E27FC236}">
                <a16:creationId xmlns:a16="http://schemas.microsoft.com/office/drawing/2014/main" id="{289102A2-0AF2-EBF0-78B6-A347E368E4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686" y="1831404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 36">
            <a:extLst>
              <a:ext uri="{FF2B5EF4-FFF2-40B4-BE49-F238E27FC236}">
                <a16:creationId xmlns:a16="http://schemas.microsoft.com/office/drawing/2014/main" id="{C1C431E2-D50B-15F9-FDC3-18440335079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752" y="3594723"/>
            <a:ext cx="740038" cy="740038"/>
          </a:xfrm>
          <a:prstGeom prst="rect">
            <a:avLst/>
          </a:prstGeom>
        </p:spPr>
      </p:pic>
      <p:sp>
        <p:nvSpPr>
          <p:cNvPr id="13" name="Espace réservé du contenu 15">
            <a:extLst>
              <a:ext uri="{FF2B5EF4-FFF2-40B4-BE49-F238E27FC236}">
                <a16:creationId xmlns:a16="http://schemas.microsoft.com/office/drawing/2014/main" id="{D13E6420-A68C-60AF-490A-7AF1EE724C24}"/>
              </a:ext>
            </a:extLst>
          </p:cNvPr>
          <p:cNvSpPr txBox="1"/>
          <p:nvPr/>
        </p:nvSpPr>
        <p:spPr>
          <a:xfrm>
            <a:off x="729460" y="6128572"/>
            <a:ext cx="1723513" cy="50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/>
              <a:t>#</a:t>
            </a:r>
            <a:r>
              <a:rPr lang="es-ES" dirty="0" err="1"/>
              <a:t>EFSApanels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3301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Espace réservé du contenu 15"/>
          <p:cNvSpPr txBox="1"/>
          <p:nvPr/>
        </p:nvSpPr>
        <p:spPr>
          <a:xfrm>
            <a:off x="7814475" y="2538415"/>
            <a:ext cx="3831966" cy="292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b">
            <a:normAutofit fontScale="925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GB" sz="2800" dirty="0"/>
              <a:t>We are looking for scientific experts in various fields to join our Scientific Panels and Scientific Committee from July 2024</a:t>
            </a:r>
            <a:endParaRPr lang="en-US" dirty="0"/>
          </a:p>
        </p:txBody>
      </p:sp>
      <p:sp>
        <p:nvSpPr>
          <p:cNvPr id="623" name="Rectangle 3"/>
          <p:cNvSpPr/>
          <p:nvPr/>
        </p:nvSpPr>
        <p:spPr>
          <a:xfrm>
            <a:off x="7814475" y="2609776"/>
            <a:ext cx="835254" cy="71640"/>
          </a:xfrm>
          <a:prstGeom prst="rect">
            <a:avLst/>
          </a:prstGeom>
          <a:solidFill>
            <a:srgbClr val="E8AD4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8AD4E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4" name="Espace réservé du contenu 15"/>
          <p:cNvSpPr txBox="1"/>
          <p:nvPr/>
        </p:nvSpPr>
        <p:spPr>
          <a:xfrm>
            <a:off x="387813" y="281353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/>
              <a:t>#</a:t>
            </a:r>
            <a:r>
              <a:rPr lang="en-GB" sz="2000" dirty="0" err="1"/>
              <a:t>EFSApanels</a:t>
            </a:r>
            <a:endParaRPr lang="en-GB" sz="2000" dirty="0"/>
          </a:p>
        </p:txBody>
      </p:sp>
      <p:sp>
        <p:nvSpPr>
          <p:cNvPr id="625" name="Forme libre 5"/>
          <p:cNvSpPr/>
          <p:nvPr/>
        </p:nvSpPr>
        <p:spPr>
          <a:xfrm rot="5400000" flipH="1">
            <a:off x="10513159" y="-409776"/>
            <a:ext cx="1269065" cy="208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8"/>
                </a:moveTo>
                <a:lnTo>
                  <a:pt x="21600" y="16096"/>
                </a:lnTo>
                <a:lnTo>
                  <a:pt x="19918" y="16199"/>
                </a:lnTo>
                <a:cubicBezTo>
                  <a:pt x="13827" y="16199"/>
                  <a:pt x="8889" y="13199"/>
                  <a:pt x="8889" y="9498"/>
                </a:cubicBezTo>
                <a:cubicBezTo>
                  <a:pt x="8889" y="5797"/>
                  <a:pt x="13827" y="2797"/>
                  <a:pt x="19918" y="2797"/>
                </a:cubicBezTo>
                <a:lnTo>
                  <a:pt x="21600" y="2900"/>
                </a:lnTo>
                <a:lnTo>
                  <a:pt x="21600" y="0"/>
                </a:lnTo>
                <a:lnTo>
                  <a:pt x="7599" y="0"/>
                </a:lnTo>
                <a:lnTo>
                  <a:pt x="7248" y="159"/>
                </a:lnTo>
                <a:cubicBezTo>
                  <a:pt x="2822" y="2379"/>
                  <a:pt x="0" y="5738"/>
                  <a:pt x="0" y="9498"/>
                </a:cubicBezTo>
                <a:cubicBezTo>
                  <a:pt x="0" y="16182"/>
                  <a:pt x="8917" y="21600"/>
                  <a:pt x="19918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948546FF-254A-9BC8-8C96-8EB9F9D06F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onnecteur droit avec flèche 22"/>
          <p:cNvSpPr/>
          <p:nvPr/>
        </p:nvSpPr>
        <p:spPr>
          <a:xfrm flipH="1">
            <a:off x="15660172" y="7739405"/>
            <a:ext cx="150830" cy="141403"/>
          </a:xfrm>
          <a:prstGeom prst="line">
            <a:avLst/>
          </a:prstGeom>
          <a:ln w="34925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4" name="Connecteur droit avec flèche 23"/>
          <p:cNvSpPr/>
          <p:nvPr/>
        </p:nvSpPr>
        <p:spPr>
          <a:xfrm flipH="1">
            <a:off x="16798565" y="8644380"/>
            <a:ext cx="150830" cy="141403"/>
          </a:xfrm>
          <a:prstGeom prst="line">
            <a:avLst/>
          </a:prstGeom>
          <a:ln w="34925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5" name="Connecteur droit avec flèche 24"/>
          <p:cNvSpPr/>
          <p:nvPr/>
        </p:nvSpPr>
        <p:spPr>
          <a:xfrm>
            <a:off x="20853399" y="1408062"/>
            <a:ext cx="84668" cy="192138"/>
          </a:xfrm>
          <a:prstGeom prst="line">
            <a:avLst/>
          </a:prstGeom>
          <a:ln w="34925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6" name="Connecteur droit avec flèche 27"/>
          <p:cNvSpPr/>
          <p:nvPr/>
        </p:nvSpPr>
        <p:spPr>
          <a:xfrm flipH="1">
            <a:off x="18159342" y="1408062"/>
            <a:ext cx="150830" cy="141403"/>
          </a:xfrm>
          <a:prstGeom prst="line">
            <a:avLst/>
          </a:prstGeom>
          <a:ln w="34925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20F1-A3BE-310A-63FD-CB4D6226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470" y="169382"/>
            <a:ext cx="8488039" cy="65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3581-0604-E469-0A53-DEC7A4BB1FF4}"/>
              </a:ext>
            </a:extLst>
          </p:cNvPr>
          <p:cNvSpPr txBox="1"/>
          <p:nvPr/>
        </p:nvSpPr>
        <p:spPr>
          <a:xfrm>
            <a:off x="9910712" y="1443285"/>
            <a:ext cx="199243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GMO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A477F-6B8F-43DD-39CA-3E5E9334FEA2}"/>
              </a:ext>
            </a:extLst>
          </p:cNvPr>
          <p:cNvSpPr txBox="1"/>
          <p:nvPr/>
        </p:nvSpPr>
        <p:spPr>
          <a:xfrm>
            <a:off x="9346245" y="2658300"/>
            <a:ext cx="112893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ANIMAL FEED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954B5-E6D0-0997-0A5E-4E1F84768DE1}"/>
              </a:ext>
            </a:extLst>
          </p:cNvPr>
          <p:cNvSpPr txBox="1"/>
          <p:nvPr/>
        </p:nvSpPr>
        <p:spPr>
          <a:xfrm>
            <a:off x="10222770" y="3788015"/>
            <a:ext cx="126700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ANIMAL HEALTH &amp; WELFARE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B4D14-1D09-3678-7BE3-A19C48C8ECA3}"/>
              </a:ext>
            </a:extLst>
          </p:cNvPr>
          <p:cNvSpPr txBox="1"/>
          <p:nvPr/>
        </p:nvSpPr>
        <p:spPr>
          <a:xfrm>
            <a:off x="8874099" y="5122328"/>
            <a:ext cx="134867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BIOLOGICAL HAZARDS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321A9-6A10-4CD6-CD75-858B9064E8BB}"/>
              </a:ext>
            </a:extLst>
          </p:cNvPr>
          <p:cNvSpPr txBox="1"/>
          <p:nvPr/>
        </p:nvSpPr>
        <p:spPr>
          <a:xfrm>
            <a:off x="7707205" y="5897288"/>
            <a:ext cx="199243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CHEMICAL CONTAMINANTS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23DDB-7587-956C-844D-ABD02A737B02}"/>
              </a:ext>
            </a:extLst>
          </p:cNvPr>
          <p:cNvSpPr txBox="1"/>
          <p:nvPr/>
        </p:nvSpPr>
        <p:spPr>
          <a:xfrm>
            <a:off x="4810126" y="5076453"/>
            <a:ext cx="120578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FOOD ADDITIVES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2A4CA-E8EB-8EC8-092B-E72F1D70187F}"/>
              </a:ext>
            </a:extLst>
          </p:cNvPr>
          <p:cNvSpPr txBox="1"/>
          <p:nvPr/>
        </p:nvSpPr>
        <p:spPr>
          <a:xfrm>
            <a:off x="3610681" y="3136612"/>
            <a:ext cx="12670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FOOD PACKAGING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FE5EC-0C26-FFFA-0B49-EC45F7237B8C}"/>
              </a:ext>
            </a:extLst>
          </p:cNvPr>
          <p:cNvSpPr txBox="1"/>
          <p:nvPr/>
        </p:nvSpPr>
        <p:spPr>
          <a:xfrm>
            <a:off x="4559082" y="616991"/>
            <a:ext cx="100603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PLANT HEALTH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D4F0B4E7-12FC-7C82-D917-DF0649149B4A}"/>
              </a:ext>
            </a:extLst>
          </p:cNvPr>
          <p:cNvSpPr txBox="1"/>
          <p:nvPr/>
        </p:nvSpPr>
        <p:spPr>
          <a:xfrm>
            <a:off x="375356" y="3257959"/>
            <a:ext cx="2825043" cy="227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GB" sz="4400" dirty="0"/>
              <a:t>Areas of Expertise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5DC80-B6B7-0FC1-5915-41EE9A988173}"/>
              </a:ext>
            </a:extLst>
          </p:cNvPr>
          <p:cNvSpPr txBox="1"/>
          <p:nvPr/>
        </p:nvSpPr>
        <p:spPr>
          <a:xfrm>
            <a:off x="8355361" y="324604"/>
            <a:ext cx="155535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PLANT PROTECTION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B61F5-2ECE-B969-0474-7A3C5DFEA881}"/>
              </a:ext>
            </a:extLst>
          </p:cNvPr>
          <p:cNvSpPr txBox="1"/>
          <p:nvPr/>
        </p:nvSpPr>
        <p:spPr>
          <a:xfrm>
            <a:off x="3238540" y="2013964"/>
            <a:ext cx="14519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Roboto Regular"/>
                <a:ea typeface="Roboto Regular"/>
                <a:sym typeface="Roboto Regular"/>
              </a:rPr>
              <a:t>NUTRITION</a:t>
            </a:r>
          </a:p>
        </p:txBody>
      </p:sp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E3550687-8419-FB32-8079-7EE494142442}"/>
              </a:ext>
            </a:extLst>
          </p:cNvPr>
          <p:cNvSpPr txBox="1"/>
          <p:nvPr/>
        </p:nvSpPr>
        <p:spPr>
          <a:xfrm>
            <a:off x="288858" y="169384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/>
              <a:t>#</a:t>
            </a:r>
            <a:r>
              <a:rPr lang="en-GB" sz="2000" dirty="0" err="1"/>
              <a:t>EFSApanels</a:t>
            </a:r>
            <a:endParaRPr lang="en-GB" sz="2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05472-07E4-F818-CF74-257643C6F698}"/>
              </a:ext>
            </a:extLst>
          </p:cNvPr>
          <p:cNvSpPr/>
          <p:nvPr/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8864C4-6174-80A1-A657-9879DC23E1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4308" y="2528828"/>
            <a:ext cx="4767102" cy="2508849"/>
          </a:xfrm>
        </p:spPr>
        <p:txBody>
          <a:bodyPr>
            <a:normAutofit fontScale="85000" lnSpcReduction="10000"/>
          </a:bodyPr>
          <a:lstStyle/>
          <a:p>
            <a:r>
              <a:rPr lang="en-IE" sz="2800" dirty="0">
                <a:latin typeface="+mn-lt"/>
              </a:rPr>
              <a:t>Being a member of one of EFSA's Scientific Committee or Panels means working with some of the best experts in Europe, which will help you grow your network and career opportunities, in a multi-disciplinary, inclusive, and flexible organisation.</a:t>
            </a:r>
          </a:p>
        </p:txBody>
      </p:sp>
      <p:pic>
        <p:nvPicPr>
          <p:cNvPr id="9" name="Picture Placeholder 8" descr="Molecules">
            <a:extLst>
              <a:ext uri="{FF2B5EF4-FFF2-40B4-BE49-F238E27FC236}">
                <a16:creationId xmlns:a16="http://schemas.microsoft.com/office/drawing/2014/main" id="{B9494213-4116-B7B1-9F30-8D81E892B5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5548313"/>
          </a:xfrm>
          <a:solidFill>
            <a:schemeClr val="bg2"/>
          </a:solidFill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B9604D65-E38B-B21B-47A5-A6845C54B544}"/>
              </a:ext>
            </a:extLst>
          </p:cNvPr>
          <p:cNvSpPr/>
          <p:nvPr/>
        </p:nvSpPr>
        <p:spPr>
          <a:xfrm flipV="1">
            <a:off x="698164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65C49-15FE-8EE5-28FF-D6F86DF208DE}"/>
              </a:ext>
            </a:extLst>
          </p:cNvPr>
          <p:cNvSpPr txBox="1"/>
          <p:nvPr/>
        </p:nvSpPr>
        <p:spPr>
          <a:xfrm>
            <a:off x="606642" y="709020"/>
            <a:ext cx="383911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b="1" dirty="0">
                <a:solidFill>
                  <a:schemeClr val="bg1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WHY BECOMING AN EXPERT?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C8BB37-04C3-CF2A-6A5E-B2BF065DD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041651"/>
              </p:ext>
            </p:extLst>
          </p:nvPr>
        </p:nvGraphicFramePr>
        <p:xfrm>
          <a:off x="7072132" y="1457455"/>
          <a:ext cx="4395278" cy="230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399544D-E967-3FDB-6192-4C5ED07AB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072445"/>
              </p:ext>
            </p:extLst>
          </p:nvPr>
        </p:nvGraphicFramePr>
        <p:xfrm>
          <a:off x="6765952" y="1136764"/>
          <a:ext cx="4943448" cy="370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6CDB69-25B9-E5AA-F7CD-EE1B5FA60F8F}"/>
              </a:ext>
            </a:extLst>
          </p:cNvPr>
          <p:cNvSpPr txBox="1"/>
          <p:nvPr/>
        </p:nvSpPr>
        <p:spPr>
          <a:xfrm>
            <a:off x="6702642" y="827993"/>
            <a:ext cx="38391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YOUR RESPONSABILITIES</a:t>
            </a:r>
          </a:p>
        </p:txBody>
      </p:sp>
      <p:sp>
        <p:nvSpPr>
          <p:cNvPr id="19" name="Espace réservé du contenu 15">
            <a:extLst>
              <a:ext uri="{FF2B5EF4-FFF2-40B4-BE49-F238E27FC236}">
                <a16:creationId xmlns:a16="http://schemas.microsoft.com/office/drawing/2014/main" id="{B5BD2711-C388-CE61-71E8-400B10C91363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1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6B810-9B11-B90B-AEB8-11292592F0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27549" y="2328778"/>
            <a:ext cx="5223875" cy="263692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Roboto Bold"/>
                <a:ea typeface="Roboto Bold"/>
              </a:rPr>
              <a:t>Watch our current panel members share their experiences, and find out what opportunities await you!</a:t>
            </a:r>
          </a:p>
          <a:p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9" name="Picture Placeholder 8" descr="3D white lines connected with dots">
            <a:extLst>
              <a:ext uri="{FF2B5EF4-FFF2-40B4-BE49-F238E27FC236}">
                <a16:creationId xmlns:a16="http://schemas.microsoft.com/office/drawing/2014/main" id="{93BE18BD-DD5C-1D4E-6170-A1FB8269E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5548313"/>
          </a:xfrm>
        </p:spPr>
      </p:pic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F47D05FC-BB6F-44D3-F1F7-7DB822750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4594" y="4094388"/>
            <a:ext cx="914400" cy="914400"/>
          </a:xfrm>
          <a:prstGeom prst="rect">
            <a:avLst/>
          </a:prstGeom>
        </p:spPr>
      </p:pic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9136A375-F21C-249C-A164-1186C248351E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Online Media 3" title="Make a difference to food safety in Europe – Join EFSA's Scientific Panels">
            <a:hlinkClick r:id="" action="ppaction://media"/>
            <a:extLst>
              <a:ext uri="{FF2B5EF4-FFF2-40B4-BE49-F238E27FC236}">
                <a16:creationId xmlns:a16="http://schemas.microsoft.com/office/drawing/2014/main" id="{4E45D86D-8DC8-0BFB-E16E-EA14EEC2D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4000" y="825035"/>
            <a:ext cx="5513658" cy="31077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7171E-5516-D8C2-9BDA-BAEF2E12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REQUESTED PROFILE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48C168-44C2-F6C5-8190-A922ECE4E7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0311593"/>
              </p:ext>
            </p:extLst>
          </p:nvPr>
        </p:nvGraphicFramePr>
        <p:xfrm>
          <a:off x="850900" y="1206500"/>
          <a:ext cx="5702300" cy="565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1FFB48-72F8-2559-DD2E-7F7338362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200843"/>
              </p:ext>
            </p:extLst>
          </p:nvPr>
        </p:nvGraphicFramePr>
        <p:xfrm>
          <a:off x="7099301" y="2103478"/>
          <a:ext cx="54737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D1264F-D9F7-60C2-5C2F-F895B4AE36A5}"/>
              </a:ext>
            </a:extLst>
          </p:cNvPr>
          <p:cNvSpPr txBox="1"/>
          <p:nvPr/>
        </p:nvSpPr>
        <p:spPr>
          <a:xfrm>
            <a:off x="7696200" y="1619467"/>
            <a:ext cx="3530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b="1" dirty="0">
                <a:latin typeface="Roboto"/>
                <a:ea typeface="Roboto"/>
              </a:rPr>
              <a:t>MAIN AREAS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sym typeface="arial"/>
              </a:rPr>
              <a:t> OF EXPERTISE</a:t>
            </a:r>
          </a:p>
        </p:txBody>
      </p:sp>
    </p:spTree>
    <p:extLst>
      <p:ext uri="{BB962C8B-B14F-4D97-AF65-F5344CB8AC3E}">
        <p14:creationId xmlns:p14="http://schemas.microsoft.com/office/powerpoint/2010/main" val="16177295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Placeholder 4" descr="Programming data on computer monitor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5541818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50AA5-FB6C-E781-3B38-214165BDE887}"/>
              </a:ext>
            </a:extLst>
          </p:cNvPr>
          <p:cNvSpPr/>
          <p:nvPr/>
        </p:nvSpPr>
        <p:spPr>
          <a:xfrm>
            <a:off x="6743700" y="1815585"/>
            <a:ext cx="2057400" cy="36933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 descr="Clapper board with solid fill">
            <a:extLst>
              <a:ext uri="{FF2B5EF4-FFF2-40B4-BE49-F238E27FC236}">
                <a16:creationId xmlns:a16="http://schemas.microsoft.com/office/drawing/2014/main" id="{E629D8F5-AC0B-3C6D-9BE5-51444D765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0" y="1815585"/>
            <a:ext cx="1524000" cy="152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F02739-99BA-76EF-DC93-7ED2A6587B1E}"/>
              </a:ext>
            </a:extLst>
          </p:cNvPr>
          <p:cNvGrpSpPr/>
          <p:nvPr/>
        </p:nvGrpSpPr>
        <p:grpSpPr>
          <a:xfrm>
            <a:off x="6539022" y="125767"/>
            <a:ext cx="5417059" cy="5336004"/>
            <a:chOff x="6735800" y="65339"/>
            <a:chExt cx="4850376" cy="555084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D4A5F1-03D0-B8BD-BF33-B02521B7698C}"/>
                </a:ext>
              </a:extLst>
            </p:cNvPr>
            <p:cNvSpPr/>
            <p:nvPr/>
          </p:nvSpPr>
          <p:spPr>
            <a:xfrm>
              <a:off x="6735800" y="301499"/>
              <a:ext cx="4836300" cy="831600"/>
            </a:xfrm>
            <a:custGeom>
              <a:avLst/>
              <a:gdLst>
                <a:gd name="connsiteX0" fmla="*/ 0 w 4836300"/>
                <a:gd name="connsiteY0" fmla="*/ 0 h 831600"/>
                <a:gd name="connsiteX1" fmla="*/ 4836300 w 4836300"/>
                <a:gd name="connsiteY1" fmla="*/ 0 h 831600"/>
                <a:gd name="connsiteX2" fmla="*/ 4836300 w 4836300"/>
                <a:gd name="connsiteY2" fmla="*/ 831600 h 831600"/>
                <a:gd name="connsiteX3" fmla="*/ 0 w 4836300"/>
                <a:gd name="connsiteY3" fmla="*/ 831600 h 831600"/>
                <a:gd name="connsiteX4" fmla="*/ 0 w 4836300"/>
                <a:gd name="connsiteY4" fmla="*/ 0 h 83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831600">
                  <a:moveTo>
                    <a:pt x="0" y="0"/>
                  </a:moveTo>
                  <a:lnTo>
                    <a:pt x="4836300" y="0"/>
                  </a:lnTo>
                  <a:lnTo>
                    <a:pt x="4836300" y="831600"/>
                  </a:lnTo>
                  <a:lnTo>
                    <a:pt x="0" y="83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i="0" kern="1200" baseline="0" dirty="0"/>
                <a:t>Each panel consists of a minimum of 11 and a maximum of 21 members</a:t>
              </a:r>
              <a:r>
                <a:rPr lang="en-GB" sz="1400" b="0" i="1" kern="1200" baseline="0" dirty="0"/>
                <a:t>.</a:t>
              </a:r>
              <a:endParaRPr lang="en-IT" sz="1400" kern="120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90D7D91-A95D-4653-A571-5C08AA805A55}"/>
                </a:ext>
              </a:extLst>
            </p:cNvPr>
            <p:cNvSpPr/>
            <p:nvPr/>
          </p:nvSpPr>
          <p:spPr>
            <a:xfrm>
              <a:off x="6977615" y="6533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How many experts can be appointed to a panel? </a:t>
              </a:r>
              <a:endParaRPr lang="en-IT" sz="1600" kern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E87DE4-FC49-D740-BC7E-97B33A29E642}"/>
                </a:ext>
              </a:extLst>
            </p:cNvPr>
            <p:cNvSpPr/>
            <p:nvPr/>
          </p:nvSpPr>
          <p:spPr>
            <a:xfrm>
              <a:off x="6735800" y="1455659"/>
              <a:ext cx="4836300" cy="667800"/>
            </a:xfrm>
            <a:custGeom>
              <a:avLst/>
              <a:gdLst>
                <a:gd name="connsiteX0" fmla="*/ 0 w 4836300"/>
                <a:gd name="connsiteY0" fmla="*/ 0 h 667800"/>
                <a:gd name="connsiteX1" fmla="*/ 4836300 w 4836300"/>
                <a:gd name="connsiteY1" fmla="*/ 0 h 667800"/>
                <a:gd name="connsiteX2" fmla="*/ 4836300 w 4836300"/>
                <a:gd name="connsiteY2" fmla="*/ 667800 h 667800"/>
                <a:gd name="connsiteX3" fmla="*/ 0 w 4836300"/>
                <a:gd name="connsiteY3" fmla="*/ 667800 h 667800"/>
                <a:gd name="connsiteX4" fmla="*/ 0 w 4836300"/>
                <a:gd name="connsiteY4" fmla="*/ 0 h 6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667800">
                  <a:moveTo>
                    <a:pt x="0" y="0"/>
                  </a:moveTo>
                  <a:lnTo>
                    <a:pt x="4836300" y="0"/>
                  </a:lnTo>
                  <a:lnTo>
                    <a:pt x="4836300" y="667800"/>
                  </a:lnTo>
                  <a:lnTo>
                    <a:pt x="0" y="66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i="0" kern="1200" baseline="0" dirty="0"/>
                <a:t>5 years</a:t>
              </a:r>
              <a:r>
                <a:rPr lang="en-GB" sz="1400" b="0" i="1" kern="1200" baseline="0" dirty="0"/>
                <a:t>. </a:t>
              </a:r>
              <a:endParaRPr lang="en-IT" sz="1400" kern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E78706-987D-ECAD-2A57-43C80206E90E}"/>
                </a:ext>
              </a:extLst>
            </p:cNvPr>
            <p:cNvSpPr/>
            <p:nvPr/>
          </p:nvSpPr>
          <p:spPr>
            <a:xfrm>
              <a:off x="6977615" y="121949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How long is an expert’s mandate?</a:t>
              </a:r>
              <a:endParaRPr lang="en-IT" sz="1600" kern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BFFE3B-B637-658B-56A6-42D7A702CB36}"/>
                </a:ext>
              </a:extLst>
            </p:cNvPr>
            <p:cNvSpPr/>
            <p:nvPr/>
          </p:nvSpPr>
          <p:spPr>
            <a:xfrm>
              <a:off x="6735800" y="2446019"/>
              <a:ext cx="4850376" cy="1397139"/>
            </a:xfrm>
            <a:custGeom>
              <a:avLst/>
              <a:gdLst>
                <a:gd name="connsiteX0" fmla="*/ 0 w 4836300"/>
                <a:gd name="connsiteY0" fmla="*/ 0 h 1411200"/>
                <a:gd name="connsiteX1" fmla="*/ 4836300 w 4836300"/>
                <a:gd name="connsiteY1" fmla="*/ 0 h 1411200"/>
                <a:gd name="connsiteX2" fmla="*/ 4836300 w 4836300"/>
                <a:gd name="connsiteY2" fmla="*/ 1411200 h 1411200"/>
                <a:gd name="connsiteX3" fmla="*/ 0 w 4836300"/>
                <a:gd name="connsiteY3" fmla="*/ 1411200 h 1411200"/>
                <a:gd name="connsiteX4" fmla="*/ 0 w 4836300"/>
                <a:gd name="connsiteY4" fmla="*/ 0 h 14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1411200">
                  <a:moveTo>
                    <a:pt x="0" y="0"/>
                  </a:moveTo>
                  <a:lnTo>
                    <a:pt x="4836300" y="0"/>
                  </a:lnTo>
                  <a:lnTo>
                    <a:pt x="4836300" y="1411200"/>
                  </a:lnTo>
                  <a:lnTo>
                    <a:pt x="0" y="141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336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GB" sz="1400" kern="1200" dirty="0">
                  <a:ea typeface="+mn-lt"/>
                  <a:cs typeface="+mn-lt"/>
                </a:rPr>
                <a:t>One third </a:t>
              </a:r>
              <a:r>
                <a:rPr lang="en-GB" sz="1400" b="0" i="0" kern="1200" baseline="0" dirty="0">
                  <a:ea typeface="+mn-lt"/>
                  <a:cs typeface="+mn-lt"/>
                </a:rPr>
                <a:t>of </a:t>
              </a:r>
              <a:r>
                <a:rPr lang="en-GB" sz="1400" kern="1200" dirty="0">
                  <a:ea typeface="+mn-lt"/>
                  <a:cs typeface="+mn-lt"/>
                </a:rPr>
                <a:t>the plenary meetings within a year </a:t>
              </a:r>
              <a:r>
                <a:rPr lang="en-GB" sz="1400" b="0" i="0" kern="1200" baseline="0" dirty="0">
                  <a:ea typeface="+mn-lt"/>
                  <a:cs typeface="+mn-lt"/>
                </a:rPr>
                <a:t>are </a:t>
              </a:r>
              <a:r>
                <a:rPr lang="en-GB" sz="1400" kern="1200" dirty="0">
                  <a:ea typeface="+mn-lt"/>
                  <a:cs typeface="+mn-lt"/>
                </a:rPr>
                <a:t>held in person</a:t>
              </a:r>
              <a:r>
                <a:rPr lang="en-GB" sz="1400" b="0" i="0" kern="1200" baseline="0" dirty="0">
                  <a:ea typeface="+mn-lt"/>
                  <a:cs typeface="+mn-lt"/>
                </a:rPr>
                <a:t>, </a:t>
              </a:r>
              <a:r>
                <a:rPr lang="en-GB" sz="1400" kern="1200" dirty="0">
                  <a:ea typeface="+mn-lt"/>
                  <a:cs typeface="+mn-lt"/>
                </a:rPr>
                <a:t>mainly </a:t>
              </a:r>
              <a:r>
                <a:rPr lang="en-GB" sz="1400" b="0" i="0" kern="1200" baseline="0" dirty="0">
                  <a:ea typeface="+mn-lt"/>
                  <a:cs typeface="+mn-lt"/>
                </a:rPr>
                <a:t>at </a:t>
              </a:r>
              <a:r>
                <a:rPr lang="en-GB" sz="1400" kern="1200" dirty="0">
                  <a:ea typeface="+mn-lt"/>
                  <a:cs typeface="+mn-lt"/>
                </a:rPr>
                <a:t>EFSA's premises in Parma, Italy, while two thirds are organised online. Experts who are unable to attend in person for justified reasons have the option of attending the meeting online</a:t>
              </a:r>
              <a:r>
                <a:rPr lang="en-GB" sz="1400" b="0" i="0" kern="1200" baseline="0" dirty="0">
                  <a:ea typeface="+mn-lt"/>
                  <a:cs typeface="+mn-lt"/>
                </a:rPr>
                <a:t>.</a:t>
              </a:r>
              <a:endParaRPr lang="en-IT" sz="1400" i="0" kern="1200" dirty="0">
                <a:ea typeface="+mn-lt"/>
                <a:cs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AB55612-5611-4EC7-0A21-AAE281CBA970}"/>
                </a:ext>
              </a:extLst>
            </p:cNvPr>
            <p:cNvSpPr/>
            <p:nvPr/>
          </p:nvSpPr>
          <p:spPr>
            <a:xfrm>
              <a:off x="6977615" y="2209858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/>
                <a:t>It is possible to contribute and attend meetings remotely? </a:t>
              </a:r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13E752-F4CC-32F5-85DC-81CDD43291AB}"/>
                </a:ext>
              </a:extLst>
            </p:cNvPr>
            <p:cNvSpPr/>
            <p:nvPr/>
          </p:nvSpPr>
          <p:spPr>
            <a:xfrm>
              <a:off x="6735800" y="4179779"/>
              <a:ext cx="4836300" cy="1436400"/>
            </a:xfrm>
            <a:custGeom>
              <a:avLst/>
              <a:gdLst>
                <a:gd name="connsiteX0" fmla="*/ 0 w 4836300"/>
                <a:gd name="connsiteY0" fmla="*/ 0 h 1436400"/>
                <a:gd name="connsiteX1" fmla="*/ 4836300 w 4836300"/>
                <a:gd name="connsiteY1" fmla="*/ 0 h 1436400"/>
                <a:gd name="connsiteX2" fmla="*/ 4836300 w 4836300"/>
                <a:gd name="connsiteY2" fmla="*/ 1436400 h 1436400"/>
                <a:gd name="connsiteX3" fmla="*/ 0 w 4836300"/>
                <a:gd name="connsiteY3" fmla="*/ 1436400 h 1436400"/>
                <a:gd name="connsiteX4" fmla="*/ 0 w 4836300"/>
                <a:gd name="connsiteY4" fmla="*/ 0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1436400">
                  <a:moveTo>
                    <a:pt x="0" y="0"/>
                  </a:moveTo>
                  <a:lnTo>
                    <a:pt x="4836300" y="0"/>
                  </a:lnTo>
                  <a:lnTo>
                    <a:pt x="4836300" y="1436400"/>
                  </a:lnTo>
                  <a:lnTo>
                    <a:pt x="0" y="143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kern="1200" baseline="0" dirty="0"/>
                <a:t>Around 6 to 10 plenary meetings per year (with the flexibility of remote contribution), for a total of 10 to 20 meeting days per year. </a:t>
              </a:r>
              <a:endParaRPr lang="en-IT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kern="1200" baseline="0" dirty="0"/>
                <a:t>Preparatory work for the meetings is estimated at a minimum of 1 working day for 1 meeting day.</a:t>
              </a:r>
              <a:endParaRPr lang="en-IT" sz="1400" kern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605ED8A-5BE9-6E60-56DF-DE00B06C8E27}"/>
                </a:ext>
              </a:extLst>
            </p:cNvPr>
            <p:cNvSpPr/>
            <p:nvPr/>
          </p:nvSpPr>
          <p:spPr>
            <a:xfrm>
              <a:off x="6977615" y="394361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What is the expected time commitment? </a:t>
              </a:r>
              <a:endParaRPr lang="en-IT" sz="1600" kern="1200" dirty="0"/>
            </a:p>
          </p:txBody>
        </p:sp>
      </p:grp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19672D9C-38C5-3F68-E744-4F42ECDA3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500" y="2840759"/>
            <a:ext cx="914400" cy="914400"/>
          </a:xfrm>
          <a:prstGeom prst="rect">
            <a:avLst/>
          </a:prstGeom>
        </p:spPr>
      </p:pic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2FA85A1E-AE7D-F377-768C-211BC5421E4D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6" name="Online Media 15" title="EFSA’s Scientific Committee and Panels: how are experts selected?">
            <a:hlinkClick r:id="" action="ppaction://media"/>
            <a:extLst>
              <a:ext uri="{FF2B5EF4-FFF2-40B4-BE49-F238E27FC236}">
                <a16:creationId xmlns:a16="http://schemas.microsoft.com/office/drawing/2014/main" id="{F225918A-AE50-08C8-B79F-D88D69A369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21269" y="1224621"/>
            <a:ext cx="5430024" cy="30613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Image 8" descr="Imag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16B34-6671-BD1A-682E-40636EED3B05}"/>
              </a:ext>
            </a:extLst>
          </p:cNvPr>
          <p:cNvSpPr/>
          <p:nvPr/>
        </p:nvSpPr>
        <p:spPr>
          <a:xfrm>
            <a:off x="0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Rectangle 11"/>
          <p:cNvSpPr/>
          <p:nvPr/>
        </p:nvSpPr>
        <p:spPr>
          <a:xfrm>
            <a:off x="6900075" y="564775"/>
            <a:ext cx="835254" cy="71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4" name="Espace réservé du contenu 15"/>
          <p:cNvSpPr txBox="1"/>
          <p:nvPr/>
        </p:nvSpPr>
        <p:spPr>
          <a:xfrm>
            <a:off x="6748561" y="-1"/>
            <a:ext cx="2535139" cy="175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59595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0"/>
            <a:r>
              <a:rPr lang="es-ES" dirty="0"/>
              <a:t>TIMELINE OF THE PROCEDURE</a:t>
            </a:r>
            <a:endParaRPr dirty="0"/>
          </a:p>
        </p:txBody>
      </p:sp>
      <p:sp>
        <p:nvSpPr>
          <p:cNvPr id="615" name="Espace réservé du contenu 15"/>
          <p:cNvSpPr txBox="1"/>
          <p:nvPr/>
        </p:nvSpPr>
        <p:spPr>
          <a:xfrm>
            <a:off x="449458" y="5699085"/>
            <a:ext cx="2459811" cy="75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2000" dirty="0"/>
              <a:t>#</a:t>
            </a:r>
            <a:r>
              <a:rPr lang="es-ES" sz="2000" dirty="0" err="1"/>
              <a:t>EFSApanels</a:t>
            </a:r>
            <a:endParaRPr sz="2000" dirty="0"/>
          </a:p>
        </p:txBody>
      </p:sp>
      <p:sp>
        <p:nvSpPr>
          <p:cNvPr id="616" name="Forme libre 1"/>
          <p:cNvSpPr/>
          <p:nvPr/>
        </p:nvSpPr>
        <p:spPr>
          <a:xfrm rot="5400000" flipH="1">
            <a:off x="10513159" y="-409776"/>
            <a:ext cx="1269065" cy="208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8"/>
                </a:moveTo>
                <a:lnTo>
                  <a:pt x="21600" y="16096"/>
                </a:lnTo>
                <a:lnTo>
                  <a:pt x="19918" y="16199"/>
                </a:lnTo>
                <a:cubicBezTo>
                  <a:pt x="13827" y="16199"/>
                  <a:pt x="8889" y="13199"/>
                  <a:pt x="8889" y="9498"/>
                </a:cubicBezTo>
                <a:cubicBezTo>
                  <a:pt x="8889" y="5797"/>
                  <a:pt x="13827" y="2797"/>
                  <a:pt x="19918" y="2797"/>
                </a:cubicBezTo>
                <a:lnTo>
                  <a:pt x="21600" y="2900"/>
                </a:lnTo>
                <a:lnTo>
                  <a:pt x="21600" y="0"/>
                </a:lnTo>
                <a:lnTo>
                  <a:pt x="7599" y="0"/>
                </a:lnTo>
                <a:lnTo>
                  <a:pt x="7248" y="159"/>
                </a:lnTo>
                <a:cubicBezTo>
                  <a:pt x="2822" y="2379"/>
                  <a:pt x="0" y="5738"/>
                  <a:pt x="0" y="9498"/>
                </a:cubicBezTo>
                <a:cubicBezTo>
                  <a:pt x="0" y="16182"/>
                  <a:pt x="8917" y="21600"/>
                  <a:pt x="19918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2" descr="Image 12">
            <a:extLst>
              <a:ext uri="{FF2B5EF4-FFF2-40B4-BE49-F238E27FC236}">
                <a16:creationId xmlns:a16="http://schemas.microsoft.com/office/drawing/2014/main" id="{18AA32E5-93DC-E1AE-6AE5-995DC9054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4426-6330-94FB-E613-3A561C7C09C9}"/>
              </a:ext>
            </a:extLst>
          </p:cNvPr>
          <p:cNvGrpSpPr/>
          <p:nvPr/>
        </p:nvGrpSpPr>
        <p:grpSpPr>
          <a:xfrm>
            <a:off x="529097" y="3429000"/>
            <a:ext cx="2341661" cy="914400"/>
            <a:chOff x="685801" y="4274860"/>
            <a:chExt cx="2341661" cy="914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5C790E-8EDC-75F5-A545-09BD7E4B32AF}"/>
                </a:ext>
              </a:extLst>
            </p:cNvPr>
            <p:cNvSpPr txBox="1"/>
            <p:nvPr/>
          </p:nvSpPr>
          <p:spPr>
            <a:xfrm>
              <a:off x="685801" y="4274860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C4DDA4-0AAB-74CB-514C-CCD8ED36CECE}"/>
                </a:ext>
              </a:extLst>
            </p:cNvPr>
            <p:cNvSpPr txBox="1"/>
            <p:nvPr/>
          </p:nvSpPr>
          <p:spPr>
            <a:xfrm>
              <a:off x="758081" y="4408895"/>
              <a:ext cx="219710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Call for Expression of Interest Online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4C702-1228-DD09-6647-E3743A4905E6}"/>
              </a:ext>
            </a:extLst>
          </p:cNvPr>
          <p:cNvGrpSpPr/>
          <p:nvPr/>
        </p:nvGrpSpPr>
        <p:grpSpPr>
          <a:xfrm>
            <a:off x="3410045" y="3429000"/>
            <a:ext cx="2341661" cy="914400"/>
            <a:chOff x="3606801" y="4206607"/>
            <a:chExt cx="2341661" cy="91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59BDB2-9F22-7C2D-A40B-638C0BC0E660}"/>
                </a:ext>
              </a:extLst>
            </p:cNvPr>
            <p:cNvSpPr txBox="1"/>
            <p:nvPr/>
          </p:nvSpPr>
          <p:spPr>
            <a:xfrm>
              <a:off x="3606801" y="4206607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800568-A0DB-7681-A528-CCA051D74641}"/>
                </a:ext>
              </a:extLst>
            </p:cNvPr>
            <p:cNvSpPr txBox="1"/>
            <p:nvPr/>
          </p:nvSpPr>
          <p:spPr>
            <a:xfrm>
              <a:off x="3679081" y="4340642"/>
              <a:ext cx="219710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Selection Procedure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EE09B-1679-B59A-6590-612194F82BFA}"/>
              </a:ext>
            </a:extLst>
          </p:cNvPr>
          <p:cNvGrpSpPr/>
          <p:nvPr/>
        </p:nvGrpSpPr>
        <p:grpSpPr>
          <a:xfrm>
            <a:off x="6290993" y="3429000"/>
            <a:ext cx="2341661" cy="914400"/>
            <a:chOff x="6475040" y="4185832"/>
            <a:chExt cx="2341661" cy="914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D0838E-9DB1-378E-7A06-B2E0F56D864E}"/>
                </a:ext>
              </a:extLst>
            </p:cNvPr>
            <p:cNvSpPr txBox="1"/>
            <p:nvPr/>
          </p:nvSpPr>
          <p:spPr>
            <a:xfrm>
              <a:off x="6475040" y="4185832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47CDA8-D6E7-2099-5BE2-13BC47439802}"/>
                </a:ext>
              </a:extLst>
            </p:cNvPr>
            <p:cNvSpPr txBox="1"/>
            <p:nvPr/>
          </p:nvSpPr>
          <p:spPr>
            <a:xfrm>
              <a:off x="6475040" y="4319867"/>
              <a:ext cx="2341661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Appointment by Management Board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60731-8A3F-CE0A-1612-ECB2579D648D}"/>
              </a:ext>
            </a:extLst>
          </p:cNvPr>
          <p:cNvGrpSpPr/>
          <p:nvPr/>
        </p:nvGrpSpPr>
        <p:grpSpPr>
          <a:xfrm>
            <a:off x="9171940" y="3429000"/>
            <a:ext cx="2341661" cy="914400"/>
            <a:chOff x="9164538" y="4120486"/>
            <a:chExt cx="2341661" cy="914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2EC595-0CE3-6C30-6960-D0E3BB17999B}"/>
                </a:ext>
              </a:extLst>
            </p:cNvPr>
            <p:cNvSpPr txBox="1"/>
            <p:nvPr/>
          </p:nvSpPr>
          <p:spPr>
            <a:xfrm>
              <a:off x="9164538" y="4120486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DB3B4-B7E2-ABA1-447D-241B44BE258C}"/>
                </a:ext>
              </a:extLst>
            </p:cNvPr>
            <p:cNvSpPr txBox="1"/>
            <p:nvPr/>
          </p:nvSpPr>
          <p:spPr>
            <a:xfrm>
              <a:off x="9499127" y="4254521"/>
              <a:ext cx="1672483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Start Mandates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13E953-2464-0983-A906-39A14FCE18FF}"/>
              </a:ext>
            </a:extLst>
          </p:cNvPr>
          <p:cNvSpPr/>
          <p:nvPr/>
        </p:nvSpPr>
        <p:spPr>
          <a:xfrm>
            <a:off x="2874951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3182AE-13C5-41EE-86FD-4C3CC2FDEE04}"/>
              </a:ext>
            </a:extLst>
          </p:cNvPr>
          <p:cNvSpPr/>
          <p:nvPr/>
        </p:nvSpPr>
        <p:spPr>
          <a:xfrm>
            <a:off x="5756539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BA21CF-051B-5068-CEC1-C28F243CC9CF}"/>
              </a:ext>
            </a:extLst>
          </p:cNvPr>
          <p:cNvSpPr/>
          <p:nvPr/>
        </p:nvSpPr>
        <p:spPr>
          <a:xfrm>
            <a:off x="8642206" y="3758954"/>
            <a:ext cx="525540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761296-485D-8C68-45E8-77E4650A117E}"/>
              </a:ext>
            </a:extLst>
          </p:cNvPr>
          <p:cNvSpPr/>
          <p:nvPr/>
        </p:nvSpPr>
        <p:spPr>
          <a:xfrm>
            <a:off x="11517795" y="3758954"/>
            <a:ext cx="678399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F45EFD-5588-D137-3887-8CD0D9336535}"/>
              </a:ext>
            </a:extLst>
          </p:cNvPr>
          <p:cNvSpPr txBox="1"/>
          <p:nvPr/>
        </p:nvSpPr>
        <p:spPr>
          <a:xfrm>
            <a:off x="933024" y="3059669"/>
            <a:ext cx="1533807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FEB-MAR ‘23</a:t>
            </a:r>
            <a:endParaRPr kumimoji="0" lang="en-GB" sz="1800" b="1" i="0" u="none" strike="noStrike" normalizeH="0" baseline="0" dirty="0">
              <a:solidFill>
                <a:schemeClr val="bg1"/>
              </a:solidFill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913FC-0252-F9B5-3488-5F859A525051}"/>
              </a:ext>
            </a:extLst>
          </p:cNvPr>
          <p:cNvSpPr txBox="1"/>
          <p:nvPr/>
        </p:nvSpPr>
        <p:spPr>
          <a:xfrm>
            <a:off x="3634103" y="3059669"/>
            <a:ext cx="1893544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APR ‘23- FEB 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D3842-6555-7925-8A2C-CAEA61D4B37F}"/>
              </a:ext>
            </a:extLst>
          </p:cNvPr>
          <p:cNvSpPr txBox="1"/>
          <p:nvPr/>
        </p:nvSpPr>
        <p:spPr>
          <a:xfrm>
            <a:off x="6774612" y="3059669"/>
            <a:ext cx="1374423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MARCH 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127A1F-84B8-E8B9-708F-053E3EC692E2}"/>
              </a:ext>
            </a:extLst>
          </p:cNvPr>
          <p:cNvSpPr txBox="1"/>
          <p:nvPr/>
        </p:nvSpPr>
        <p:spPr>
          <a:xfrm>
            <a:off x="9678884" y="3059669"/>
            <a:ext cx="1327773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boto"/>
                <a:ea typeface="Roboto"/>
              </a:rPr>
              <a:t>JULY 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/>
              <a:ea typeface="Roboto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2"/>
            <a:ext cx="12192000" cy="3776836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Rectangle 4"/>
          <p:cNvSpPr/>
          <p:nvPr/>
        </p:nvSpPr>
        <p:spPr>
          <a:xfrm>
            <a:off x="0" y="3439886"/>
            <a:ext cx="12192000" cy="34507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33" name="Groupe 1"/>
          <p:cNvGrpSpPr/>
          <p:nvPr/>
        </p:nvGrpSpPr>
        <p:grpSpPr>
          <a:xfrm>
            <a:off x="595274" y="447531"/>
            <a:ext cx="5979601" cy="5979602"/>
            <a:chOff x="0" y="0"/>
            <a:chExt cx="5979600" cy="5979599"/>
          </a:xfrm>
        </p:grpSpPr>
        <p:sp>
          <p:nvSpPr>
            <p:cNvPr id="631" name="Forme libre 5"/>
            <p:cNvSpPr/>
            <p:nvPr/>
          </p:nvSpPr>
          <p:spPr>
            <a:xfrm rot="5400000" flipH="1">
              <a:off x="1494900" y="1494899"/>
              <a:ext cx="2989800" cy="59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29"/>
                  </a:lnTo>
                  <a:lnTo>
                    <a:pt x="19550" y="4930"/>
                  </a:lnTo>
                  <a:cubicBezTo>
                    <a:pt x="13997" y="5489"/>
                    <a:pt x="9821" y="7905"/>
                    <a:pt x="9821" y="10800"/>
                  </a:cubicBezTo>
                  <a:cubicBezTo>
                    <a:pt x="9821" y="13695"/>
                    <a:pt x="13997" y="16111"/>
                    <a:pt x="19550" y="16670"/>
                  </a:cubicBezTo>
                  <a:lnTo>
                    <a:pt x="21600" y="16771"/>
                  </a:lnTo>
                  <a:lnTo>
                    <a:pt x="21600" y="21600"/>
                  </a:lnTo>
                  <a:lnTo>
                    <a:pt x="17571" y="21400"/>
                  </a:lnTo>
                  <a:cubicBezTo>
                    <a:pt x="7543" y="20391"/>
                    <a:pt x="0" y="16029"/>
                    <a:pt x="0" y="10800"/>
                  </a:cubicBezTo>
                  <a:cubicBezTo>
                    <a:pt x="0" y="5571"/>
                    <a:pt x="7543" y="1209"/>
                    <a:pt x="17571" y="200"/>
                  </a:cubicBezTo>
                  <a:close/>
                </a:path>
              </a:pathLst>
            </a:custGeom>
            <a:solidFill>
              <a:srgbClr val="2228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2" name="Forme libre 7"/>
            <p:cNvSpPr/>
            <p:nvPr/>
          </p:nvSpPr>
          <p:spPr>
            <a:xfrm rot="5400000">
              <a:off x="1494900" y="-1494901"/>
              <a:ext cx="2989800" cy="59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29"/>
                  </a:lnTo>
                  <a:lnTo>
                    <a:pt x="19550" y="4930"/>
                  </a:lnTo>
                  <a:cubicBezTo>
                    <a:pt x="13997" y="5489"/>
                    <a:pt x="9821" y="7905"/>
                    <a:pt x="9821" y="10800"/>
                  </a:cubicBezTo>
                  <a:cubicBezTo>
                    <a:pt x="9821" y="13695"/>
                    <a:pt x="13997" y="16111"/>
                    <a:pt x="19550" y="16670"/>
                  </a:cubicBezTo>
                  <a:lnTo>
                    <a:pt x="21600" y="16771"/>
                  </a:lnTo>
                  <a:lnTo>
                    <a:pt x="21600" y="21600"/>
                  </a:lnTo>
                  <a:lnTo>
                    <a:pt x="17571" y="21400"/>
                  </a:lnTo>
                  <a:cubicBezTo>
                    <a:pt x="7543" y="20391"/>
                    <a:pt x="0" y="16029"/>
                    <a:pt x="0" y="10800"/>
                  </a:cubicBezTo>
                  <a:cubicBezTo>
                    <a:pt x="0" y="5571"/>
                    <a:pt x="7543" y="1209"/>
                    <a:pt x="17571" y="2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634" name="Espace réservé du contenu 15"/>
          <p:cNvSpPr txBox="1"/>
          <p:nvPr/>
        </p:nvSpPr>
        <p:spPr>
          <a:xfrm>
            <a:off x="7147301" y="1380473"/>
            <a:ext cx="4482526" cy="1998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b">
            <a:normAutofit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IE" sz="4000" b="1" dirty="0">
                <a:latin typeface="Roboto"/>
              </a:rPr>
              <a:t>Make</a:t>
            </a:r>
            <a:r>
              <a:rPr lang="en-IE" sz="4000" b="1" dirty="0"/>
              <a:t> a difference to food safety in Europe. JOIN US!</a:t>
            </a:r>
          </a:p>
        </p:txBody>
      </p:sp>
      <p:sp>
        <p:nvSpPr>
          <p:cNvPr id="635" name="Rectangle 3"/>
          <p:cNvSpPr/>
          <p:nvPr/>
        </p:nvSpPr>
        <p:spPr>
          <a:xfrm>
            <a:off x="7318661" y="1348867"/>
            <a:ext cx="835254" cy="71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36" name="Image 8" descr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132" y="1160819"/>
            <a:ext cx="4534297" cy="4535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6"/>
                  <a:pt x="0" y="10801"/>
                </a:cubicBezTo>
                <a:cubicBezTo>
                  <a:pt x="0" y="16766"/>
                  <a:pt x="4836" y="21600"/>
                  <a:pt x="10801" y="21600"/>
                </a:cubicBezTo>
                <a:cubicBezTo>
                  <a:pt x="16766" y="21600"/>
                  <a:pt x="21600" y="16766"/>
                  <a:pt x="21600" y="10801"/>
                </a:cubicBezTo>
                <a:cubicBezTo>
                  <a:pt x="21600" y="4836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37" name="Espace réservé du contenu 15"/>
          <p:cNvSpPr txBox="1"/>
          <p:nvPr/>
        </p:nvSpPr>
        <p:spPr>
          <a:xfrm>
            <a:off x="294031" y="6000505"/>
            <a:ext cx="1723513" cy="50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/>
              <a:t>#</a:t>
            </a:r>
            <a:r>
              <a:rPr lang="es-ES" dirty="0" err="1"/>
              <a:t>EFSApanels</a:t>
            </a:r>
            <a:endParaRPr dirty="0"/>
          </a:p>
        </p:txBody>
      </p:sp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FFA36FE5-3D86-C796-092E-7C18E9521C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E8349-9570-7CBE-9EB3-26E66F4E5FEE}"/>
              </a:ext>
            </a:extLst>
          </p:cNvPr>
          <p:cNvSpPr txBox="1"/>
          <p:nvPr/>
        </p:nvSpPr>
        <p:spPr>
          <a:xfrm>
            <a:off x="7318661" y="3658274"/>
            <a:ext cx="3895439" cy="2038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0D27-79AE-F66B-3D59-87F1643D73F8}"/>
              </a:ext>
            </a:extLst>
          </p:cNvPr>
          <p:cNvSpPr txBox="1"/>
          <p:nvPr/>
        </p:nvSpPr>
        <p:spPr>
          <a:xfrm>
            <a:off x="7148474" y="3593099"/>
            <a:ext cx="4306926" cy="2215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The call for expressions of interest is open for application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from </a:t>
            </a:r>
            <a:r>
              <a:rPr lang="en-GB" sz="2800" b="1" dirty="0">
                <a:solidFill>
                  <a:schemeClr val="bg1"/>
                </a:solidFill>
                <a:latin typeface="Roboto"/>
                <a:ea typeface="Roboto"/>
              </a:rPr>
              <a:t>1</a:t>
            </a:r>
            <a:r>
              <a:rPr lang="en-GB" sz="2000" dirty="0">
                <a:solidFill>
                  <a:schemeClr val="bg1"/>
                </a:solidFill>
                <a:latin typeface="Roboto"/>
                <a:ea typeface="Roboto"/>
              </a:rPr>
              <a:t> 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February to </a:t>
            </a:r>
            <a:r>
              <a:rPr lang="en-GB" sz="2800" b="1" dirty="0">
                <a:solidFill>
                  <a:schemeClr val="bg1"/>
                </a:solidFill>
                <a:latin typeface="Roboto"/>
                <a:ea typeface="Roboto"/>
              </a:rPr>
              <a:t>3 April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 2023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/>
              <a:ea typeface="Roboto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Apply via EFSA Career Site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: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careers.efsa.europa.eu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/Expert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EFSA2022NW">
      <a:dk1>
        <a:srgbClr val="000000"/>
      </a:dk1>
      <a:lt1>
        <a:srgbClr val="FFFFFF"/>
      </a:lt1>
      <a:dk2>
        <a:srgbClr val="22284D"/>
      </a:dk2>
      <a:lt2>
        <a:srgbClr val="E7E6E6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BACB43"/>
      </a:hlink>
      <a:folHlink>
        <a:srgbClr val="5C9118"/>
      </a:folHlink>
    </a:clrScheme>
    <a:fontScheme name="EFSApc">
      <a:majorFont>
        <a:latin typeface="Roboto"/>
        <a:ea typeface="Calibri"/>
        <a:cs typeface="Calibri"/>
      </a:majorFont>
      <a:minorFont>
        <a:latin typeface="Roboto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3_PowerPoint rev.xml" id="{04D8A79C-B1A7-46F7-991E-CE14A37D9B2E}" vid="{2661902A-2E72-4265-8047-B551759D8409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1e203b-4ca4-40e5-82f4-07a8349bf9ae">
      <Terms xmlns="http://schemas.microsoft.com/office/infopath/2007/PartnerControls"/>
    </lcf76f155ced4ddcb4097134ff3c332f>
    <TaxCatchAll xmlns="f0f331cc-63db-466d-a728-00dcdf2ec0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16F80A57BB845B38386853B801AD4" ma:contentTypeVersion="17" ma:contentTypeDescription="Create a new document." ma:contentTypeScope="" ma:versionID="8b5ac30a421acce3d2586a077d18c26d">
  <xsd:schema xmlns:xsd="http://www.w3.org/2001/XMLSchema" xmlns:xs="http://www.w3.org/2001/XMLSchema" xmlns:p="http://schemas.microsoft.com/office/2006/metadata/properties" xmlns:ns2="601e203b-4ca4-40e5-82f4-07a8349bf9ae" xmlns:ns3="f0f331cc-63db-466d-a728-00dcdf2ec0d0" targetNamespace="http://schemas.microsoft.com/office/2006/metadata/properties" ma:root="true" ma:fieldsID="db8b121d929962934426eedb2c06bca0" ns2:_="" ns3:_="">
    <xsd:import namespace="601e203b-4ca4-40e5-82f4-07a8349bf9ae"/>
    <xsd:import namespace="f0f331cc-63db-466d-a728-00dcdf2ec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e203b-4ca4-40e5-82f4-07a8349bf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331cc-63db-466d-a728-00dcdf2ec0d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eb8edbf-c576-461d-99bc-be84ee420189}" ma:internalName="TaxCatchAll" ma:showField="CatchAllData" ma:web="f0f331cc-63db-466d-a728-00dcdf2ec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9FC15E-E1BC-4B35-B7F8-2C1DB7C62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D3707-8551-4403-A072-5275FB3A908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0f331cc-63db-466d-a728-00dcdf2ec0d0"/>
    <ds:schemaRef ds:uri="http://schemas.microsoft.com/office/2006/metadata/properties"/>
    <ds:schemaRef ds:uri="http://purl.org/dc/terms/"/>
    <ds:schemaRef ds:uri="601e203b-4ca4-40e5-82f4-07a8349bf9a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DB9438-AAC9-4ACA-83FE-829229B6E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e203b-4ca4-40e5-82f4-07a8349bf9ae"/>
    <ds:schemaRef ds:uri="f0f331cc-63db-466d-a728-00dcdf2ec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06a174b-e315-48bd-aa0a-cdaddc44250b}" enabled="0" method="" siteId="{406a174b-e315-48bd-aa0a-cdaddc4425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477</TotalTime>
  <Words>637</Words>
  <Application>Microsoft Office PowerPoint</Application>
  <PresentationFormat>Widescreen</PresentationFormat>
  <Paragraphs>106</Paragraphs>
  <Slides>10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 Regular</vt:lpstr>
      <vt:lpstr>Roboto Bold</vt:lpstr>
      <vt:lpstr>Roboto</vt:lpstr>
      <vt:lpstr>arial</vt:lpstr>
      <vt:lpstr>Thème Office</vt:lpstr>
      <vt:lpstr>BE AN EFSA EXPERT</vt:lpstr>
      <vt:lpstr>PowerPoint Presentation</vt:lpstr>
      <vt:lpstr>PowerPoint Presentation</vt:lpstr>
      <vt:lpstr>PowerPoint Presentation</vt:lpstr>
      <vt:lpstr>PowerPoint Presentation</vt:lpstr>
      <vt:lpstr>REQUESTED PROFILE</vt:lpstr>
      <vt:lpstr>PowerPoint Presentation</vt:lpstr>
      <vt:lpstr>PowerPoint Presentation</vt:lpstr>
      <vt:lpstr>PowerPoint Presentation</vt:lpstr>
      <vt:lpstr>Stay connected</vt:lpstr>
    </vt:vector>
  </TitlesOfParts>
  <Manager>GARCIA GOMEZ Matilde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 AN EFSA  EXPERT</dc:title>
  <dc:subject/>
  <dc:creator>GARCIA GOMEZ Matilde</dc:creator>
  <cp:keywords/>
  <dc:description/>
  <cp:lastModifiedBy>NEMESS Johanna</cp:lastModifiedBy>
  <cp:revision>228</cp:revision>
  <dcterms:created xsi:type="dcterms:W3CDTF">2023-01-25T16:37:51Z</dcterms:created>
  <dcterms:modified xsi:type="dcterms:W3CDTF">2023-01-31T17:50:08Z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0x0101008CE16F80A57BB845B38386853B801AD4</vt:lpwstr>
  </property>
  <property fmtid="{D5CDD505-2E9C-101B-9397-08002B2CF9AE}" name="MediaServiceImageTags" pid="3">
    <vt:lpwstr/>
  </property>
  <property fmtid="{D5CDD505-2E9C-101B-9397-08002B2CF9AE}" name="NXPowerLiteLastOptimized" pid="4">
    <vt:lpwstr>4069248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S9.2.0</vt:lpwstr>
  </property>
</Properties>
</file>